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26"/>
  </p:notesMasterIdLst>
  <p:sldIdLst>
    <p:sldId id="620" r:id="rId7"/>
    <p:sldId id="669" r:id="rId8"/>
    <p:sldId id="621" r:id="rId9"/>
    <p:sldId id="584" r:id="rId10"/>
    <p:sldId id="320" r:id="rId11"/>
    <p:sldId id="541" r:id="rId12"/>
    <p:sldId id="547" r:id="rId13"/>
    <p:sldId id="542" r:id="rId14"/>
    <p:sldId id="543" r:id="rId15"/>
    <p:sldId id="544" r:id="rId16"/>
    <p:sldId id="545" r:id="rId17"/>
    <p:sldId id="546" r:id="rId18"/>
    <p:sldId id="586" r:id="rId19"/>
    <p:sldId id="539" r:id="rId20"/>
    <p:sldId id="548" r:id="rId21"/>
    <p:sldId id="549" r:id="rId22"/>
    <p:sldId id="550" r:id="rId23"/>
    <p:sldId id="538" r:id="rId24"/>
    <p:sldId id="585"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148C10-0A92-0A44-9994-B064F1E52C22}" v="1" dt="2022-06-15T01:12:23.745"/>
    <p1510:client id="{A7D6A344-DEFD-8F40-A4AA-3CC2D500F8AF}" v="3" dt="2022-06-15T01:54:30.4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162" autoAdjust="0"/>
    <p:restoredTop sz="95527" autoAdjust="0"/>
  </p:normalViewPr>
  <p:slideViewPr>
    <p:cSldViewPr snapToGrid="0">
      <p:cViewPr varScale="1">
        <p:scale>
          <a:sx n="103" d="100"/>
          <a:sy n="103" d="100"/>
        </p:scale>
        <p:origin x="480" y="17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hana Choudhury" userId="8bfadc28-a633-41a8-aacf-e9b58948d589" providerId="ADAL" clId="{A7D6A344-DEFD-8F40-A4AA-3CC2D500F8AF}"/>
    <pc:docChg chg="undo custSel addSld delSld modSld">
      <pc:chgData name="Farhana Choudhury" userId="8bfadc28-a633-41a8-aacf-e9b58948d589" providerId="ADAL" clId="{A7D6A344-DEFD-8F40-A4AA-3CC2D500F8AF}" dt="2022-06-15T01:54:35.609" v="81" actId="5793"/>
      <pc:docMkLst>
        <pc:docMk/>
      </pc:docMkLst>
      <pc:sldChg chg="del">
        <pc:chgData name="Farhana Choudhury" userId="8bfadc28-a633-41a8-aacf-e9b58948d589" providerId="ADAL" clId="{A7D6A344-DEFD-8F40-A4AA-3CC2D500F8AF}" dt="2022-06-15T01:13:04.688" v="2" actId="2696"/>
        <pc:sldMkLst>
          <pc:docMk/>
          <pc:sldMk cId="662810995" sldId="281"/>
        </pc:sldMkLst>
      </pc:sldChg>
      <pc:sldChg chg="del">
        <pc:chgData name="Farhana Choudhury" userId="8bfadc28-a633-41a8-aacf-e9b58948d589" providerId="ADAL" clId="{A7D6A344-DEFD-8F40-A4AA-3CC2D500F8AF}" dt="2022-06-15T01:13:04.688" v="2" actId="2696"/>
        <pc:sldMkLst>
          <pc:docMk/>
          <pc:sldMk cId="3057093008" sldId="297"/>
        </pc:sldMkLst>
      </pc:sldChg>
      <pc:sldChg chg="del">
        <pc:chgData name="Farhana Choudhury" userId="8bfadc28-a633-41a8-aacf-e9b58948d589" providerId="ADAL" clId="{A7D6A344-DEFD-8F40-A4AA-3CC2D500F8AF}" dt="2022-06-15T01:13:04.688" v="2" actId="2696"/>
        <pc:sldMkLst>
          <pc:docMk/>
          <pc:sldMk cId="3388422358" sldId="299"/>
        </pc:sldMkLst>
      </pc:sldChg>
      <pc:sldChg chg="del">
        <pc:chgData name="Farhana Choudhury" userId="8bfadc28-a633-41a8-aacf-e9b58948d589" providerId="ADAL" clId="{A7D6A344-DEFD-8F40-A4AA-3CC2D500F8AF}" dt="2022-06-15T01:13:04.688" v="2" actId="2696"/>
        <pc:sldMkLst>
          <pc:docMk/>
          <pc:sldMk cId="3800056102" sldId="301"/>
        </pc:sldMkLst>
      </pc:sldChg>
      <pc:sldChg chg="del">
        <pc:chgData name="Farhana Choudhury" userId="8bfadc28-a633-41a8-aacf-e9b58948d589" providerId="ADAL" clId="{A7D6A344-DEFD-8F40-A4AA-3CC2D500F8AF}" dt="2022-06-15T01:13:04.688" v="2" actId="2696"/>
        <pc:sldMkLst>
          <pc:docMk/>
          <pc:sldMk cId="3539352775" sldId="309"/>
        </pc:sldMkLst>
      </pc:sldChg>
      <pc:sldChg chg="del">
        <pc:chgData name="Farhana Choudhury" userId="8bfadc28-a633-41a8-aacf-e9b58948d589" providerId="ADAL" clId="{A7D6A344-DEFD-8F40-A4AA-3CC2D500F8AF}" dt="2022-06-15T01:13:04.688" v="2" actId="2696"/>
        <pc:sldMkLst>
          <pc:docMk/>
          <pc:sldMk cId="2275031837" sldId="310"/>
        </pc:sldMkLst>
      </pc:sldChg>
      <pc:sldChg chg="del">
        <pc:chgData name="Farhana Choudhury" userId="8bfadc28-a633-41a8-aacf-e9b58948d589" providerId="ADAL" clId="{A7D6A344-DEFD-8F40-A4AA-3CC2D500F8AF}" dt="2022-06-15T01:24:24.210" v="28" actId="2696"/>
        <pc:sldMkLst>
          <pc:docMk/>
          <pc:sldMk cId="1670390844" sldId="312"/>
        </pc:sldMkLst>
      </pc:sldChg>
      <pc:sldChg chg="del">
        <pc:chgData name="Farhana Choudhury" userId="8bfadc28-a633-41a8-aacf-e9b58948d589" providerId="ADAL" clId="{A7D6A344-DEFD-8F40-A4AA-3CC2D500F8AF}" dt="2022-06-15T01:24:24.210" v="28" actId="2696"/>
        <pc:sldMkLst>
          <pc:docMk/>
          <pc:sldMk cId="1009190614" sldId="313"/>
        </pc:sldMkLst>
      </pc:sldChg>
      <pc:sldChg chg="addSp delSp modSp mod">
        <pc:chgData name="Farhana Choudhury" userId="8bfadc28-a633-41a8-aacf-e9b58948d589" providerId="ADAL" clId="{A7D6A344-DEFD-8F40-A4AA-3CC2D500F8AF}" dt="2022-06-15T01:26:58.157" v="30" actId="478"/>
        <pc:sldMkLst>
          <pc:docMk/>
          <pc:sldMk cId="3906150419" sldId="320"/>
        </pc:sldMkLst>
        <pc:spChg chg="add mod">
          <ac:chgData name="Farhana Choudhury" userId="8bfadc28-a633-41a8-aacf-e9b58948d589" providerId="ADAL" clId="{A7D6A344-DEFD-8F40-A4AA-3CC2D500F8AF}" dt="2022-06-15T01:26:58.157" v="30" actId="478"/>
          <ac:spMkLst>
            <pc:docMk/>
            <pc:sldMk cId="3906150419" sldId="320"/>
            <ac:spMk id="3" creationId="{FD35C763-B82C-7199-5465-FDD05D9233C4}"/>
          </ac:spMkLst>
        </pc:spChg>
        <pc:spChg chg="del">
          <ac:chgData name="Farhana Choudhury" userId="8bfadc28-a633-41a8-aacf-e9b58948d589" providerId="ADAL" clId="{A7D6A344-DEFD-8F40-A4AA-3CC2D500F8AF}" dt="2022-06-15T01:26:58.157" v="30" actId="478"/>
          <ac:spMkLst>
            <pc:docMk/>
            <pc:sldMk cId="3906150419" sldId="320"/>
            <ac:spMk id="6146" creationId="{00000000-0000-0000-0000-000000000000}"/>
          </ac:spMkLst>
        </pc:spChg>
      </pc:sldChg>
      <pc:sldChg chg="del">
        <pc:chgData name="Farhana Choudhury" userId="8bfadc28-a633-41a8-aacf-e9b58948d589" providerId="ADAL" clId="{A7D6A344-DEFD-8F40-A4AA-3CC2D500F8AF}" dt="2022-06-15T01:13:04.688" v="2" actId="2696"/>
        <pc:sldMkLst>
          <pc:docMk/>
          <pc:sldMk cId="520349319" sldId="509"/>
        </pc:sldMkLst>
      </pc:sldChg>
      <pc:sldChg chg="del">
        <pc:chgData name="Farhana Choudhury" userId="8bfadc28-a633-41a8-aacf-e9b58948d589" providerId="ADAL" clId="{A7D6A344-DEFD-8F40-A4AA-3CC2D500F8AF}" dt="2022-06-15T01:13:04.688" v="2" actId="2696"/>
        <pc:sldMkLst>
          <pc:docMk/>
          <pc:sldMk cId="2251841023" sldId="511"/>
        </pc:sldMkLst>
      </pc:sldChg>
      <pc:sldChg chg="del">
        <pc:chgData name="Farhana Choudhury" userId="8bfadc28-a633-41a8-aacf-e9b58948d589" providerId="ADAL" clId="{A7D6A344-DEFD-8F40-A4AA-3CC2D500F8AF}" dt="2022-06-15T01:13:04.688" v="2" actId="2696"/>
        <pc:sldMkLst>
          <pc:docMk/>
          <pc:sldMk cId="1141381349" sldId="514"/>
        </pc:sldMkLst>
      </pc:sldChg>
      <pc:sldChg chg="del">
        <pc:chgData name="Farhana Choudhury" userId="8bfadc28-a633-41a8-aacf-e9b58948d589" providerId="ADAL" clId="{A7D6A344-DEFD-8F40-A4AA-3CC2D500F8AF}" dt="2022-06-15T01:13:04.688" v="2" actId="2696"/>
        <pc:sldMkLst>
          <pc:docMk/>
          <pc:sldMk cId="2930193557" sldId="515"/>
        </pc:sldMkLst>
      </pc:sldChg>
      <pc:sldChg chg="del">
        <pc:chgData name="Farhana Choudhury" userId="8bfadc28-a633-41a8-aacf-e9b58948d589" providerId="ADAL" clId="{A7D6A344-DEFD-8F40-A4AA-3CC2D500F8AF}" dt="2022-06-15T01:13:04.688" v="2" actId="2696"/>
        <pc:sldMkLst>
          <pc:docMk/>
          <pc:sldMk cId="2332269265" sldId="516"/>
        </pc:sldMkLst>
      </pc:sldChg>
      <pc:sldChg chg="del">
        <pc:chgData name="Farhana Choudhury" userId="8bfadc28-a633-41a8-aacf-e9b58948d589" providerId="ADAL" clId="{A7D6A344-DEFD-8F40-A4AA-3CC2D500F8AF}" dt="2022-06-15T01:13:04.688" v="2" actId="2696"/>
        <pc:sldMkLst>
          <pc:docMk/>
          <pc:sldMk cId="278145306" sldId="518"/>
        </pc:sldMkLst>
      </pc:sldChg>
      <pc:sldChg chg="del">
        <pc:chgData name="Farhana Choudhury" userId="8bfadc28-a633-41a8-aacf-e9b58948d589" providerId="ADAL" clId="{A7D6A344-DEFD-8F40-A4AA-3CC2D500F8AF}" dt="2022-06-15T01:13:04.688" v="2" actId="2696"/>
        <pc:sldMkLst>
          <pc:docMk/>
          <pc:sldMk cId="208599253" sldId="519"/>
        </pc:sldMkLst>
      </pc:sldChg>
      <pc:sldChg chg="del">
        <pc:chgData name="Farhana Choudhury" userId="8bfadc28-a633-41a8-aacf-e9b58948d589" providerId="ADAL" clId="{A7D6A344-DEFD-8F40-A4AA-3CC2D500F8AF}" dt="2022-06-15T01:13:04.688" v="2" actId="2696"/>
        <pc:sldMkLst>
          <pc:docMk/>
          <pc:sldMk cId="3846490263" sldId="520"/>
        </pc:sldMkLst>
      </pc:sldChg>
      <pc:sldChg chg="del">
        <pc:chgData name="Farhana Choudhury" userId="8bfadc28-a633-41a8-aacf-e9b58948d589" providerId="ADAL" clId="{A7D6A344-DEFD-8F40-A4AA-3CC2D500F8AF}" dt="2022-06-15T01:13:04.688" v="2" actId="2696"/>
        <pc:sldMkLst>
          <pc:docMk/>
          <pc:sldMk cId="618321084" sldId="521"/>
        </pc:sldMkLst>
      </pc:sldChg>
      <pc:sldChg chg="del">
        <pc:chgData name="Farhana Choudhury" userId="8bfadc28-a633-41a8-aacf-e9b58948d589" providerId="ADAL" clId="{A7D6A344-DEFD-8F40-A4AA-3CC2D500F8AF}" dt="2022-06-15T01:13:04.688" v="2" actId="2696"/>
        <pc:sldMkLst>
          <pc:docMk/>
          <pc:sldMk cId="546390396" sldId="522"/>
        </pc:sldMkLst>
      </pc:sldChg>
      <pc:sldChg chg="del">
        <pc:chgData name="Farhana Choudhury" userId="8bfadc28-a633-41a8-aacf-e9b58948d589" providerId="ADAL" clId="{A7D6A344-DEFD-8F40-A4AA-3CC2D500F8AF}" dt="2022-06-15T01:13:04.688" v="2" actId="2696"/>
        <pc:sldMkLst>
          <pc:docMk/>
          <pc:sldMk cId="2871226115" sldId="523"/>
        </pc:sldMkLst>
      </pc:sldChg>
      <pc:sldChg chg="del">
        <pc:chgData name="Farhana Choudhury" userId="8bfadc28-a633-41a8-aacf-e9b58948d589" providerId="ADAL" clId="{A7D6A344-DEFD-8F40-A4AA-3CC2D500F8AF}" dt="2022-06-15T01:13:04.688" v="2" actId="2696"/>
        <pc:sldMkLst>
          <pc:docMk/>
          <pc:sldMk cId="2848799292" sldId="524"/>
        </pc:sldMkLst>
      </pc:sldChg>
      <pc:sldChg chg="del">
        <pc:chgData name="Farhana Choudhury" userId="8bfadc28-a633-41a8-aacf-e9b58948d589" providerId="ADAL" clId="{A7D6A344-DEFD-8F40-A4AA-3CC2D500F8AF}" dt="2022-06-15T01:13:04.688" v="2" actId="2696"/>
        <pc:sldMkLst>
          <pc:docMk/>
          <pc:sldMk cId="1558615520" sldId="525"/>
        </pc:sldMkLst>
      </pc:sldChg>
      <pc:sldChg chg="del">
        <pc:chgData name="Farhana Choudhury" userId="8bfadc28-a633-41a8-aacf-e9b58948d589" providerId="ADAL" clId="{A7D6A344-DEFD-8F40-A4AA-3CC2D500F8AF}" dt="2022-06-15T01:13:04.688" v="2" actId="2696"/>
        <pc:sldMkLst>
          <pc:docMk/>
          <pc:sldMk cId="2176099997" sldId="526"/>
        </pc:sldMkLst>
      </pc:sldChg>
      <pc:sldChg chg="del">
        <pc:chgData name="Farhana Choudhury" userId="8bfadc28-a633-41a8-aacf-e9b58948d589" providerId="ADAL" clId="{A7D6A344-DEFD-8F40-A4AA-3CC2D500F8AF}" dt="2022-06-15T01:13:04.688" v="2" actId="2696"/>
        <pc:sldMkLst>
          <pc:docMk/>
          <pc:sldMk cId="4046361965" sldId="527"/>
        </pc:sldMkLst>
      </pc:sldChg>
      <pc:sldChg chg="modSp mod">
        <pc:chgData name="Farhana Choudhury" userId="8bfadc28-a633-41a8-aacf-e9b58948d589" providerId="ADAL" clId="{A7D6A344-DEFD-8F40-A4AA-3CC2D500F8AF}" dt="2022-06-15T01:50:19.567" v="55" actId="20577"/>
        <pc:sldMkLst>
          <pc:docMk/>
          <pc:sldMk cId="1534427915" sldId="546"/>
        </pc:sldMkLst>
        <pc:spChg chg="mod">
          <ac:chgData name="Farhana Choudhury" userId="8bfadc28-a633-41a8-aacf-e9b58948d589" providerId="ADAL" clId="{A7D6A344-DEFD-8F40-A4AA-3CC2D500F8AF}" dt="2022-06-15T01:50:19.567" v="55" actId="20577"/>
          <ac:spMkLst>
            <pc:docMk/>
            <pc:sldMk cId="1534427915" sldId="546"/>
            <ac:spMk id="9" creationId="{00000000-0000-0000-0000-000000000000}"/>
          </ac:spMkLst>
        </pc:spChg>
      </pc:sldChg>
      <pc:sldChg chg="del">
        <pc:chgData name="Farhana Choudhury" userId="8bfadc28-a633-41a8-aacf-e9b58948d589" providerId="ADAL" clId="{A7D6A344-DEFD-8F40-A4AA-3CC2D500F8AF}" dt="2022-06-15T01:24:24.210" v="28" actId="2696"/>
        <pc:sldMkLst>
          <pc:docMk/>
          <pc:sldMk cId="234864999" sldId="583"/>
        </pc:sldMkLst>
      </pc:sldChg>
      <pc:sldChg chg="addSp delSp modSp mod">
        <pc:chgData name="Farhana Choudhury" userId="8bfadc28-a633-41a8-aacf-e9b58948d589" providerId="ADAL" clId="{A7D6A344-DEFD-8F40-A4AA-3CC2D500F8AF}" dt="2022-06-15T01:39:41.813" v="53" actId="5793"/>
        <pc:sldMkLst>
          <pc:docMk/>
          <pc:sldMk cId="2024238759" sldId="584"/>
        </pc:sldMkLst>
        <pc:spChg chg="add mod">
          <ac:chgData name="Farhana Choudhury" userId="8bfadc28-a633-41a8-aacf-e9b58948d589" providerId="ADAL" clId="{A7D6A344-DEFD-8F40-A4AA-3CC2D500F8AF}" dt="2022-06-15T01:39:41.813" v="53" actId="5793"/>
          <ac:spMkLst>
            <pc:docMk/>
            <pc:sldMk cId="2024238759" sldId="584"/>
            <ac:spMk id="3" creationId="{F976283B-D058-F570-9D4B-FB19BB3DAC91}"/>
          </ac:spMkLst>
        </pc:spChg>
        <pc:spChg chg="del">
          <ac:chgData name="Farhana Choudhury" userId="8bfadc28-a633-41a8-aacf-e9b58948d589" providerId="ADAL" clId="{A7D6A344-DEFD-8F40-A4AA-3CC2D500F8AF}" dt="2022-06-15T01:26:53.195" v="29" actId="478"/>
          <ac:spMkLst>
            <pc:docMk/>
            <pc:sldMk cId="2024238759" sldId="584"/>
            <ac:spMk id="5122" creationId="{00000000-0000-0000-0000-000000000000}"/>
          </ac:spMkLst>
        </pc:spChg>
      </pc:sldChg>
      <pc:sldChg chg="addSp delSp modSp mod">
        <pc:chgData name="Farhana Choudhury" userId="8bfadc28-a633-41a8-aacf-e9b58948d589" providerId="ADAL" clId="{A7D6A344-DEFD-8F40-A4AA-3CC2D500F8AF}" dt="2022-06-15T01:54:35.609" v="81" actId="5793"/>
        <pc:sldMkLst>
          <pc:docMk/>
          <pc:sldMk cId="2872743046" sldId="586"/>
        </pc:sldMkLst>
        <pc:spChg chg="add del mod">
          <ac:chgData name="Farhana Choudhury" userId="8bfadc28-a633-41a8-aacf-e9b58948d589" providerId="ADAL" clId="{A7D6A344-DEFD-8F40-A4AA-3CC2D500F8AF}" dt="2022-06-15T01:54:35.609" v="81" actId="5793"/>
          <ac:spMkLst>
            <pc:docMk/>
            <pc:sldMk cId="2872743046" sldId="586"/>
            <ac:spMk id="4" creationId="{93F38E8B-064B-CE25-100C-AD9361297F7A}"/>
          </ac:spMkLst>
        </pc:spChg>
        <pc:spChg chg="add del mod">
          <ac:chgData name="Farhana Choudhury" userId="8bfadc28-a633-41a8-aacf-e9b58948d589" providerId="ADAL" clId="{A7D6A344-DEFD-8F40-A4AA-3CC2D500F8AF}" dt="2022-06-15T01:54:30.447" v="59"/>
          <ac:spMkLst>
            <pc:docMk/>
            <pc:sldMk cId="2872743046" sldId="586"/>
            <ac:spMk id="8" creationId="{B926FDC2-D8C2-4572-48BE-941AA9157FB0}"/>
          </ac:spMkLst>
        </pc:spChg>
        <pc:spChg chg="del">
          <ac:chgData name="Farhana Choudhury" userId="8bfadc28-a633-41a8-aacf-e9b58948d589" providerId="ADAL" clId="{A7D6A344-DEFD-8F40-A4AA-3CC2D500F8AF}" dt="2022-06-15T01:27:04.742" v="31" actId="478"/>
          <ac:spMkLst>
            <pc:docMk/>
            <pc:sldMk cId="2872743046" sldId="586"/>
            <ac:spMk id="5122" creationId="{00000000-0000-0000-0000-000000000000}"/>
          </ac:spMkLst>
        </pc:spChg>
      </pc:sldChg>
      <pc:sldChg chg="del">
        <pc:chgData name="Farhana Choudhury" userId="8bfadc28-a633-41a8-aacf-e9b58948d589" providerId="ADAL" clId="{A7D6A344-DEFD-8F40-A4AA-3CC2D500F8AF}" dt="2022-06-15T01:24:24.210" v="28" actId="2696"/>
        <pc:sldMkLst>
          <pc:docMk/>
          <pc:sldMk cId="3407541603" sldId="593"/>
        </pc:sldMkLst>
      </pc:sldChg>
      <pc:sldChg chg="del">
        <pc:chgData name="Farhana Choudhury" userId="8bfadc28-a633-41a8-aacf-e9b58948d589" providerId="ADAL" clId="{A7D6A344-DEFD-8F40-A4AA-3CC2D500F8AF}" dt="2022-06-15T01:13:04.688" v="2" actId="2696"/>
        <pc:sldMkLst>
          <pc:docMk/>
          <pc:sldMk cId="1555825514" sldId="603"/>
        </pc:sldMkLst>
      </pc:sldChg>
      <pc:sldChg chg="del">
        <pc:chgData name="Farhana Choudhury" userId="8bfadc28-a633-41a8-aacf-e9b58948d589" providerId="ADAL" clId="{A7D6A344-DEFD-8F40-A4AA-3CC2D500F8AF}" dt="2022-06-15T01:13:04.688" v="2" actId="2696"/>
        <pc:sldMkLst>
          <pc:docMk/>
          <pc:sldMk cId="752183070" sldId="607"/>
        </pc:sldMkLst>
      </pc:sldChg>
      <pc:sldChg chg="del">
        <pc:chgData name="Farhana Choudhury" userId="8bfadc28-a633-41a8-aacf-e9b58948d589" providerId="ADAL" clId="{A7D6A344-DEFD-8F40-A4AA-3CC2D500F8AF}" dt="2022-06-15T01:13:04.688" v="2" actId="2696"/>
        <pc:sldMkLst>
          <pc:docMk/>
          <pc:sldMk cId="3304511095" sldId="609"/>
        </pc:sldMkLst>
      </pc:sldChg>
      <pc:sldChg chg="del">
        <pc:chgData name="Farhana Choudhury" userId="8bfadc28-a633-41a8-aacf-e9b58948d589" providerId="ADAL" clId="{A7D6A344-DEFD-8F40-A4AA-3CC2D500F8AF}" dt="2022-06-15T01:13:04.688" v="2" actId="2696"/>
        <pc:sldMkLst>
          <pc:docMk/>
          <pc:sldMk cId="1940149600" sldId="613"/>
        </pc:sldMkLst>
      </pc:sldChg>
      <pc:sldChg chg="del">
        <pc:chgData name="Farhana Choudhury" userId="8bfadc28-a633-41a8-aacf-e9b58948d589" providerId="ADAL" clId="{A7D6A344-DEFD-8F40-A4AA-3CC2D500F8AF}" dt="2022-06-15T01:13:04.688" v="2" actId="2696"/>
        <pc:sldMkLst>
          <pc:docMk/>
          <pc:sldMk cId="1177004054" sldId="614"/>
        </pc:sldMkLst>
      </pc:sldChg>
      <pc:sldChg chg="del">
        <pc:chgData name="Farhana Choudhury" userId="8bfadc28-a633-41a8-aacf-e9b58948d589" providerId="ADAL" clId="{A7D6A344-DEFD-8F40-A4AA-3CC2D500F8AF}" dt="2022-06-15T01:13:04.688" v="2" actId="2696"/>
        <pc:sldMkLst>
          <pc:docMk/>
          <pc:sldMk cId="3395276422" sldId="615"/>
        </pc:sldMkLst>
      </pc:sldChg>
      <pc:sldChg chg="del">
        <pc:chgData name="Farhana Choudhury" userId="8bfadc28-a633-41a8-aacf-e9b58948d589" providerId="ADAL" clId="{A7D6A344-DEFD-8F40-A4AA-3CC2D500F8AF}" dt="2022-06-15T01:13:04.688" v="2" actId="2696"/>
        <pc:sldMkLst>
          <pc:docMk/>
          <pc:sldMk cId="3546472844" sldId="616"/>
        </pc:sldMkLst>
      </pc:sldChg>
      <pc:sldChg chg="del">
        <pc:chgData name="Farhana Choudhury" userId="8bfadc28-a633-41a8-aacf-e9b58948d589" providerId="ADAL" clId="{A7D6A344-DEFD-8F40-A4AA-3CC2D500F8AF}" dt="2022-06-15T01:13:04.688" v="2" actId="2696"/>
        <pc:sldMkLst>
          <pc:docMk/>
          <pc:sldMk cId="208259126" sldId="617"/>
        </pc:sldMkLst>
      </pc:sldChg>
      <pc:sldChg chg="del">
        <pc:chgData name="Farhana Choudhury" userId="8bfadc28-a633-41a8-aacf-e9b58948d589" providerId="ADAL" clId="{A7D6A344-DEFD-8F40-A4AA-3CC2D500F8AF}" dt="2022-06-15T01:13:04.688" v="2" actId="2696"/>
        <pc:sldMkLst>
          <pc:docMk/>
          <pc:sldMk cId="3266190410" sldId="618"/>
        </pc:sldMkLst>
      </pc:sldChg>
      <pc:sldChg chg="del">
        <pc:chgData name="Farhana Choudhury" userId="8bfadc28-a633-41a8-aacf-e9b58948d589" providerId="ADAL" clId="{A7D6A344-DEFD-8F40-A4AA-3CC2D500F8AF}" dt="2022-06-15T01:13:04.688" v="2" actId="2696"/>
        <pc:sldMkLst>
          <pc:docMk/>
          <pc:sldMk cId="3485378767" sldId="619"/>
        </pc:sldMkLst>
      </pc:sldChg>
      <pc:sldChg chg="modSp mod">
        <pc:chgData name="Farhana Choudhury" userId="8bfadc28-a633-41a8-aacf-e9b58948d589" providerId="ADAL" clId="{A7D6A344-DEFD-8F40-A4AA-3CC2D500F8AF}" dt="2022-06-15T01:12:53.855" v="1" actId="20577"/>
        <pc:sldMkLst>
          <pc:docMk/>
          <pc:sldMk cId="79267661" sldId="620"/>
        </pc:sldMkLst>
        <pc:spChg chg="mod">
          <ac:chgData name="Farhana Choudhury" userId="8bfadc28-a633-41a8-aacf-e9b58948d589" providerId="ADAL" clId="{A7D6A344-DEFD-8F40-A4AA-3CC2D500F8AF}" dt="2022-06-15T01:12:53.855" v="1" actId="20577"/>
          <ac:spMkLst>
            <pc:docMk/>
            <pc:sldMk cId="79267661" sldId="620"/>
            <ac:spMk id="5" creationId="{EA752CF1-41DC-B946-BC99-68C5CC88CB85}"/>
          </ac:spMkLst>
        </pc:spChg>
      </pc:sldChg>
      <pc:sldChg chg="modSp add mod">
        <pc:chgData name="Farhana Choudhury" userId="8bfadc28-a633-41a8-aacf-e9b58948d589" providerId="ADAL" clId="{A7D6A344-DEFD-8F40-A4AA-3CC2D500F8AF}" dt="2022-06-15T01:14:38.270" v="27" actId="113"/>
        <pc:sldMkLst>
          <pc:docMk/>
          <pc:sldMk cId="3223405139" sldId="621"/>
        </pc:sldMkLst>
        <pc:spChg chg="mod">
          <ac:chgData name="Farhana Choudhury" userId="8bfadc28-a633-41a8-aacf-e9b58948d589" providerId="ADAL" clId="{A7D6A344-DEFD-8F40-A4AA-3CC2D500F8AF}" dt="2022-06-15T01:14:09.741" v="4" actId="20577"/>
          <ac:spMkLst>
            <pc:docMk/>
            <pc:sldMk cId="3223405139" sldId="621"/>
            <ac:spMk id="5122" creationId="{00000000-0000-0000-0000-000000000000}"/>
          </ac:spMkLst>
        </pc:spChg>
        <pc:spChg chg="mod">
          <ac:chgData name="Farhana Choudhury" userId="8bfadc28-a633-41a8-aacf-e9b58948d589" providerId="ADAL" clId="{A7D6A344-DEFD-8F40-A4AA-3CC2D500F8AF}" dt="2022-06-15T01:14:38.270" v="27" actId="113"/>
          <ac:spMkLst>
            <pc:docMk/>
            <pc:sldMk cId="3223405139" sldId="621"/>
            <ac:spMk id="5123" creationId="{00000000-0000-0000-0000-000000000000}"/>
          </ac:spMkLst>
        </pc:spChg>
      </pc:sldChg>
      <pc:sldMasterChg chg="delSldLayout">
        <pc:chgData name="Farhana Choudhury" userId="8bfadc28-a633-41a8-aacf-e9b58948d589" providerId="ADAL" clId="{A7D6A344-DEFD-8F40-A4AA-3CC2D500F8AF}" dt="2022-06-15T01:13:04.688" v="2" actId="2696"/>
        <pc:sldMasterMkLst>
          <pc:docMk/>
          <pc:sldMasterMk cId="1274833569" sldId="2147483662"/>
        </pc:sldMasterMkLst>
        <pc:sldLayoutChg chg="del">
          <pc:chgData name="Farhana Choudhury" userId="8bfadc28-a633-41a8-aacf-e9b58948d589" providerId="ADAL" clId="{A7D6A344-DEFD-8F40-A4AA-3CC2D500F8AF}" dt="2022-06-15T01:13:04.688" v="2" actId="2696"/>
          <pc:sldLayoutMkLst>
            <pc:docMk/>
            <pc:sldMasterMk cId="1274833569" sldId="2147483662"/>
            <pc:sldLayoutMk cId="977277305" sldId="2147483871"/>
          </pc:sldLayoutMkLst>
        </pc:sldLayoutChg>
      </pc:sldMasterChg>
    </pc:docChg>
  </pc:docChgLst>
  <pc:docChgLst>
    <pc:chgData name="Farhana Choudhury" userId="8bfadc28-a633-41a8-aacf-e9b58948d589" providerId="ADAL" clId="{20148C10-0A92-0A44-9994-B064F1E52C22}"/>
    <pc:docChg chg="addSld modSld">
      <pc:chgData name="Farhana Choudhury" userId="8bfadc28-a633-41a8-aacf-e9b58948d589" providerId="ADAL" clId="{20148C10-0A92-0A44-9994-B064F1E52C22}" dt="2022-06-15T01:12:23.739" v="0"/>
      <pc:docMkLst>
        <pc:docMk/>
      </pc:docMkLst>
      <pc:sldChg chg="add">
        <pc:chgData name="Farhana Choudhury" userId="8bfadc28-a633-41a8-aacf-e9b58948d589" providerId="ADAL" clId="{20148C10-0A92-0A44-9994-B064F1E52C22}" dt="2022-06-15T01:12:23.739" v="0"/>
        <pc:sldMkLst>
          <pc:docMk/>
          <pc:sldMk cId="1670390844" sldId="312"/>
        </pc:sldMkLst>
      </pc:sldChg>
      <pc:sldChg chg="add">
        <pc:chgData name="Farhana Choudhury" userId="8bfadc28-a633-41a8-aacf-e9b58948d589" providerId="ADAL" clId="{20148C10-0A92-0A44-9994-B064F1E52C22}" dt="2022-06-15T01:12:23.739" v="0"/>
        <pc:sldMkLst>
          <pc:docMk/>
          <pc:sldMk cId="1009190614" sldId="313"/>
        </pc:sldMkLst>
      </pc:sldChg>
      <pc:sldChg chg="add">
        <pc:chgData name="Farhana Choudhury" userId="8bfadc28-a633-41a8-aacf-e9b58948d589" providerId="ADAL" clId="{20148C10-0A92-0A44-9994-B064F1E52C22}" dt="2022-06-15T01:12:23.739" v="0"/>
        <pc:sldMkLst>
          <pc:docMk/>
          <pc:sldMk cId="3906150419" sldId="320"/>
        </pc:sldMkLst>
      </pc:sldChg>
      <pc:sldChg chg="add">
        <pc:chgData name="Farhana Choudhury" userId="8bfadc28-a633-41a8-aacf-e9b58948d589" providerId="ADAL" clId="{20148C10-0A92-0A44-9994-B064F1E52C22}" dt="2022-06-15T01:12:23.739" v="0"/>
        <pc:sldMkLst>
          <pc:docMk/>
          <pc:sldMk cId="4131658052" sldId="538"/>
        </pc:sldMkLst>
      </pc:sldChg>
      <pc:sldChg chg="add">
        <pc:chgData name="Farhana Choudhury" userId="8bfadc28-a633-41a8-aacf-e9b58948d589" providerId="ADAL" clId="{20148C10-0A92-0A44-9994-B064F1E52C22}" dt="2022-06-15T01:12:23.739" v="0"/>
        <pc:sldMkLst>
          <pc:docMk/>
          <pc:sldMk cId="1229554770" sldId="539"/>
        </pc:sldMkLst>
      </pc:sldChg>
      <pc:sldChg chg="add">
        <pc:chgData name="Farhana Choudhury" userId="8bfadc28-a633-41a8-aacf-e9b58948d589" providerId="ADAL" clId="{20148C10-0A92-0A44-9994-B064F1E52C22}" dt="2022-06-15T01:12:23.739" v="0"/>
        <pc:sldMkLst>
          <pc:docMk/>
          <pc:sldMk cId="2161271545" sldId="541"/>
        </pc:sldMkLst>
      </pc:sldChg>
      <pc:sldChg chg="add">
        <pc:chgData name="Farhana Choudhury" userId="8bfadc28-a633-41a8-aacf-e9b58948d589" providerId="ADAL" clId="{20148C10-0A92-0A44-9994-B064F1E52C22}" dt="2022-06-15T01:12:23.739" v="0"/>
        <pc:sldMkLst>
          <pc:docMk/>
          <pc:sldMk cId="979396506" sldId="542"/>
        </pc:sldMkLst>
      </pc:sldChg>
      <pc:sldChg chg="add">
        <pc:chgData name="Farhana Choudhury" userId="8bfadc28-a633-41a8-aacf-e9b58948d589" providerId="ADAL" clId="{20148C10-0A92-0A44-9994-B064F1E52C22}" dt="2022-06-15T01:12:23.739" v="0"/>
        <pc:sldMkLst>
          <pc:docMk/>
          <pc:sldMk cId="4187292229" sldId="543"/>
        </pc:sldMkLst>
      </pc:sldChg>
      <pc:sldChg chg="add">
        <pc:chgData name="Farhana Choudhury" userId="8bfadc28-a633-41a8-aacf-e9b58948d589" providerId="ADAL" clId="{20148C10-0A92-0A44-9994-B064F1E52C22}" dt="2022-06-15T01:12:23.739" v="0"/>
        <pc:sldMkLst>
          <pc:docMk/>
          <pc:sldMk cId="2591532215" sldId="544"/>
        </pc:sldMkLst>
      </pc:sldChg>
      <pc:sldChg chg="add">
        <pc:chgData name="Farhana Choudhury" userId="8bfadc28-a633-41a8-aacf-e9b58948d589" providerId="ADAL" clId="{20148C10-0A92-0A44-9994-B064F1E52C22}" dt="2022-06-15T01:12:23.739" v="0"/>
        <pc:sldMkLst>
          <pc:docMk/>
          <pc:sldMk cId="619301540" sldId="545"/>
        </pc:sldMkLst>
      </pc:sldChg>
      <pc:sldChg chg="add">
        <pc:chgData name="Farhana Choudhury" userId="8bfadc28-a633-41a8-aacf-e9b58948d589" providerId="ADAL" clId="{20148C10-0A92-0A44-9994-B064F1E52C22}" dt="2022-06-15T01:12:23.739" v="0"/>
        <pc:sldMkLst>
          <pc:docMk/>
          <pc:sldMk cId="1534427915" sldId="546"/>
        </pc:sldMkLst>
      </pc:sldChg>
      <pc:sldChg chg="add">
        <pc:chgData name="Farhana Choudhury" userId="8bfadc28-a633-41a8-aacf-e9b58948d589" providerId="ADAL" clId="{20148C10-0A92-0A44-9994-B064F1E52C22}" dt="2022-06-15T01:12:23.739" v="0"/>
        <pc:sldMkLst>
          <pc:docMk/>
          <pc:sldMk cId="3057552694" sldId="547"/>
        </pc:sldMkLst>
      </pc:sldChg>
      <pc:sldChg chg="add">
        <pc:chgData name="Farhana Choudhury" userId="8bfadc28-a633-41a8-aacf-e9b58948d589" providerId="ADAL" clId="{20148C10-0A92-0A44-9994-B064F1E52C22}" dt="2022-06-15T01:12:23.739" v="0"/>
        <pc:sldMkLst>
          <pc:docMk/>
          <pc:sldMk cId="76327098" sldId="548"/>
        </pc:sldMkLst>
      </pc:sldChg>
      <pc:sldChg chg="add">
        <pc:chgData name="Farhana Choudhury" userId="8bfadc28-a633-41a8-aacf-e9b58948d589" providerId="ADAL" clId="{20148C10-0A92-0A44-9994-B064F1E52C22}" dt="2022-06-15T01:12:23.739" v="0"/>
        <pc:sldMkLst>
          <pc:docMk/>
          <pc:sldMk cId="1038577517" sldId="549"/>
        </pc:sldMkLst>
      </pc:sldChg>
      <pc:sldChg chg="add">
        <pc:chgData name="Farhana Choudhury" userId="8bfadc28-a633-41a8-aacf-e9b58948d589" providerId="ADAL" clId="{20148C10-0A92-0A44-9994-B064F1E52C22}" dt="2022-06-15T01:12:23.739" v="0"/>
        <pc:sldMkLst>
          <pc:docMk/>
          <pc:sldMk cId="811565578" sldId="550"/>
        </pc:sldMkLst>
      </pc:sldChg>
      <pc:sldChg chg="add">
        <pc:chgData name="Farhana Choudhury" userId="8bfadc28-a633-41a8-aacf-e9b58948d589" providerId="ADAL" clId="{20148C10-0A92-0A44-9994-B064F1E52C22}" dt="2022-06-15T01:12:23.739" v="0"/>
        <pc:sldMkLst>
          <pc:docMk/>
          <pc:sldMk cId="234864999" sldId="583"/>
        </pc:sldMkLst>
      </pc:sldChg>
      <pc:sldChg chg="add">
        <pc:chgData name="Farhana Choudhury" userId="8bfadc28-a633-41a8-aacf-e9b58948d589" providerId="ADAL" clId="{20148C10-0A92-0A44-9994-B064F1E52C22}" dt="2022-06-15T01:12:23.739" v="0"/>
        <pc:sldMkLst>
          <pc:docMk/>
          <pc:sldMk cId="2024238759" sldId="584"/>
        </pc:sldMkLst>
      </pc:sldChg>
      <pc:sldChg chg="add">
        <pc:chgData name="Farhana Choudhury" userId="8bfadc28-a633-41a8-aacf-e9b58948d589" providerId="ADAL" clId="{20148C10-0A92-0A44-9994-B064F1E52C22}" dt="2022-06-15T01:12:23.739" v="0"/>
        <pc:sldMkLst>
          <pc:docMk/>
          <pc:sldMk cId="1155488636" sldId="585"/>
        </pc:sldMkLst>
      </pc:sldChg>
      <pc:sldChg chg="add">
        <pc:chgData name="Farhana Choudhury" userId="8bfadc28-a633-41a8-aacf-e9b58948d589" providerId="ADAL" clId="{20148C10-0A92-0A44-9994-B064F1E52C22}" dt="2022-06-15T01:12:23.739" v="0"/>
        <pc:sldMkLst>
          <pc:docMk/>
          <pc:sldMk cId="2872743046" sldId="586"/>
        </pc:sldMkLst>
      </pc:sldChg>
      <pc:sldChg chg="add">
        <pc:chgData name="Farhana Choudhury" userId="8bfadc28-a633-41a8-aacf-e9b58948d589" providerId="ADAL" clId="{20148C10-0A92-0A44-9994-B064F1E52C22}" dt="2022-06-15T01:12:23.739" v="0"/>
        <pc:sldMkLst>
          <pc:docMk/>
          <pc:sldMk cId="3407541603" sldId="593"/>
        </pc:sldMkLst>
      </pc:sldChg>
    </pc:docChg>
  </pc:docChgLst>
</pc:chgInfo>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7/6/2023</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18B43BB-9036-214A-857D-80392FCAADBB}" type="slidenum">
              <a:rPr kumimoji="0" lang="en-AU" sz="1200">
                <a:solidFill>
                  <a:schemeClr val="tx1"/>
                </a:solidFill>
              </a:rPr>
              <a:pPr/>
              <a:t>3</a:t>
            </a:fld>
            <a:endParaRPr kumimoji="0" lang="en-AU" sz="1200">
              <a:solidFill>
                <a:schemeClr val="tx1"/>
              </a:solidFill>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967691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18B43BB-9036-214A-857D-80392FCAADBB}" type="slidenum">
              <a:rPr kumimoji="0" lang="en-AU" sz="1200">
                <a:solidFill>
                  <a:schemeClr val="tx1"/>
                </a:solidFill>
              </a:rPr>
              <a:pPr/>
              <a:t>4</a:t>
            </a:fld>
            <a:endParaRPr kumimoji="0" lang="en-AU" sz="1200">
              <a:solidFill>
                <a:schemeClr val="tx1"/>
              </a:solidFill>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588310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9624C8F2-7B52-264B-B4F9-F25033191841}" type="slidenum">
              <a:rPr kumimoji="0" lang="en-AU" sz="1200">
                <a:solidFill>
                  <a:schemeClr val="tx1"/>
                </a:solidFill>
              </a:rPr>
              <a:pPr/>
              <a:t>5</a:t>
            </a:fld>
            <a:endParaRPr kumimoji="0" lang="en-AU" sz="1200">
              <a:solidFill>
                <a:schemeClr val="tx1"/>
              </a:solidFill>
            </a:endParaRPr>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815421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18B43BB-9036-214A-857D-80392FCAADBB}" type="slidenum">
              <a:rPr kumimoji="0" lang="en-AU" sz="1200">
                <a:solidFill>
                  <a:schemeClr val="tx1"/>
                </a:solidFill>
              </a:rPr>
              <a:pPr/>
              <a:t>13</a:t>
            </a:fld>
            <a:endParaRPr kumimoji="0" lang="en-AU" sz="1200">
              <a:solidFill>
                <a:schemeClr val="tx1"/>
              </a:solidFill>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610655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47E79CAE-EB93-144B-B258-34012FAD5D43}" type="slidenum">
              <a:rPr kumimoji="0" lang="en-AU" sz="1200">
                <a:solidFill>
                  <a:schemeClr val="tx1"/>
                </a:solidFill>
              </a:rPr>
              <a:pPr/>
              <a:t>18</a:t>
            </a:fld>
            <a:endParaRPr kumimoji="0" lang="en-AU" sz="1200">
              <a:solidFill>
                <a:schemeClr val="tx1"/>
              </a:solidFill>
            </a:endParaRPr>
          </a:p>
        </p:txBody>
      </p:sp>
      <p:sp>
        <p:nvSpPr>
          <p:cNvPr id="46083" name="Rectangle 2"/>
          <p:cNvSpPr>
            <a:spLocks noGrp="1" noRot="1" noChangeAspect="1" noChangeArrowheads="1" noTextEdit="1"/>
          </p:cNvSpPr>
          <p:nvPr>
            <p:ph type="sldImg"/>
          </p:nvPr>
        </p:nvSpPr>
        <p:spPr>
          <a:ln/>
        </p:spPr>
      </p:sp>
      <p:sp>
        <p:nvSpPr>
          <p:cNvPr id="46084"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19184227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A015A35-5194-4638-B210-9AAA080525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5892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FBE6FF9F-348C-4F36-8E74-D55D83E5B025}"/>
              </a:ext>
            </a:extLst>
          </p:cNvPr>
          <p:cNvSpPr>
            <a:spLocks noGrp="1"/>
          </p:cNvSpPr>
          <p:nvPr>
            <p:ph type="title" hasCustomPrompt="1"/>
          </p:nvPr>
        </p:nvSpPr>
        <p:spPr>
          <a:xfrm>
            <a:off x="5299200" y="2656800"/>
            <a:ext cx="3258090" cy="1787850"/>
          </a:xfrm>
        </p:spPr>
        <p:txBody>
          <a:bodyPr tIns="90000" bIns="90000" anchor="t"/>
          <a:lstStyle>
            <a:lvl1pPr marL="0" marR="0" indent="0" algn="l" defTabSz="914354" rtl="0" eaLnBrk="1" fontAlgn="auto" latinLnBrk="0" hangingPunct="1">
              <a:lnSpc>
                <a:spcPct val="100000"/>
              </a:lnSpc>
              <a:spcBef>
                <a:spcPts val="600"/>
              </a:spcBef>
              <a:spcAft>
                <a:spcPts val="120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3453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 name="Title 1">
            <a:extLst>
              <a:ext uri="{FF2B5EF4-FFF2-40B4-BE49-F238E27FC236}">
                <a16:creationId xmlns:a16="http://schemas.microsoft.com/office/drawing/2014/main" id="{A9ED5172-1753-4AD4-A614-0EFDF259A6D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28195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68CC472-DAD0-430B-85AC-71A0179A9C5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654808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7/6/2023</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7/6/2023</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728936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10580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16FAA80-D3AC-4FBF-AAA7-DEDEA87CAB9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350003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B2BEEA4-40AB-415D-B46A-85326892B47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70752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FABB35-20F7-4828-9D1B-004E52E7BC00}"/>
              </a:ext>
            </a:extLst>
          </p:cNvPr>
          <p:cNvSpPr>
            <a:spLocks noGrp="1"/>
          </p:cNvSpPr>
          <p:nvPr>
            <p:ph type="title" hasCustomPrompt="1"/>
          </p:nvPr>
        </p:nvSpPr>
        <p:spPr>
          <a:xfrm>
            <a:off x="486000" y="2498400"/>
            <a:ext cx="3578400" cy="1274400"/>
          </a:xfrm>
        </p:spPr>
        <p:txBody>
          <a:bodyPr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1563014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AA09848-F279-4869-99E6-5BED257317D0}"/>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7062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41787590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68834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58218E7A-18E9-45A4-891D-3DD1BFEC51BF}"/>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192377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301B275B-012E-4D14-BF63-C7C7BD0FEB0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8094985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B0DE93E-B778-4905-84E2-BE44AF064C22}"/>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1558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85BDCEFD-E5FA-4450-9247-B76C31B9B3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966651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9FAF202-EE4D-4267-B9E4-50CC3D123DB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4989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1AAED5-DB29-4479-9EF9-D149D9DB3591}"/>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3141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858D76B-B70B-4628-83AD-F8127CB96ED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68469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D70BD9DF-0267-4165-8BF0-683D4DD729B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7170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497275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FD7C4D-96A1-4890-BE4D-9731D10C070B}"/>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857615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FA83F95E-14E1-48D1-AAFF-D5FCEF424B4A}"/>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05063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39937ED-A043-467C-BC73-FCB568393219}"/>
              </a:ext>
              <a:ext uri="{C183D7F6-B498-43B3-948B-1728B52AA6E4}">
                <adec:decorative xmlns:adec="http://schemas.microsoft.com/office/drawing/2017/decorative" val="1"/>
              </a:ext>
            </a:extLst>
          </p:cNvPr>
          <p:cNvSpPr/>
          <p:nvPr userDrawn="1"/>
        </p:nvSpPr>
        <p:spPr>
          <a:xfrm>
            <a:off x="4713550" y="1431531"/>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9967347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C988F7-07F9-41E4-BA78-02D9CDBCB2B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341601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Freeform: Shape 68">
            <a:extLst>
              <a:ext uri="{FF2B5EF4-FFF2-40B4-BE49-F238E27FC236}">
                <a16:creationId xmlns:a16="http://schemas.microsoft.com/office/drawing/2014/main" id="{DE7DD1FB-7E0D-4E9C-AD00-F964798F8ED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72369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585850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E88AF8A8-DFEF-4FD7-AF75-DA7106AB182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42986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D44ACC78-E6EF-4128-AEA2-0639C7784F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3208477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709495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C00F6E0E-7FBA-403C-AB0D-01103F0CD394}"/>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200942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67EF65F-4F61-4DA4-B562-D8B7905ED917}"/>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530877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2AD36FB3-6540-4547-9F38-FC6276B7334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6631703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8EF65B-8305-4BF8-9A5F-A221F4F3CF7A}"/>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12306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2B47284-12CB-4D7A-89C3-3835F958AEBB}"/>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20722224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D7E4FC5-221E-48E4-8539-A265DC15CFEF}"/>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9783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1BD9A33D-0BA4-4D58-B6E1-32F74C7B80A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48147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2ECE04-B29E-48DA-A2D1-A8320F31238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8400"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279266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E1815D13-951F-496D-97C8-5E3DCE6D4001}"/>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7225776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493560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681212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271053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71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78364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661649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7678714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5B2C15C-1E44-4ED3-A1B3-29FFBD149CF9}"/>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3698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7/6/2023</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183603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96263230"/>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7/6/2023</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7868034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1216241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53617117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8909311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40459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573650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395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9601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8465040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900140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932491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6344054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dirty="0"/>
              <a:t>Click to add subheading</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7/6/2023</a:t>
            </a:fld>
            <a:endParaRPr lang="en-AU" noProof="0" dirty="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wrap="none"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782976A6-3876-4722-A34E-023446CA57C3}"/>
              </a:ext>
            </a:extLst>
          </p:cNvPr>
          <p:cNvSpPr>
            <a:spLocks noGrp="1"/>
          </p:cNvSpPr>
          <p:nvPr>
            <p:ph type="title" hasCustomPrompt="1"/>
          </p:nvPr>
        </p:nvSpPr>
        <p:spPr>
          <a:xfrm>
            <a:off x="1710000" y="2008800"/>
            <a:ext cx="2224800" cy="4650330"/>
          </a:xfrm>
          <a:solidFill>
            <a:schemeClr val="tx2">
              <a:alpha val="80000"/>
            </a:schemeClr>
          </a:solidFill>
        </p:spPr>
        <p:txBody>
          <a:bodyPr lIns="180000" tIns="180000" rIns="180000" bIns="180000" anchor="t">
            <a:spAutoFit/>
          </a:bodyPr>
          <a:lstStyle>
            <a:lvl1pPr>
              <a:lnSpc>
                <a:spcPts val="2800"/>
              </a:lnSpc>
              <a:defRPr sz="2000">
                <a:solidFill>
                  <a:schemeClr val="bg2"/>
                </a:solidFill>
                <a:latin typeface="+mn-lt"/>
              </a:defRPr>
            </a:lvl1pPr>
          </a:lstStyle>
          <a:p>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06055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284868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2000" y="432000"/>
            <a:ext cx="8276400" cy="5990400"/>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40C87ED3-461E-437C-A2F0-1C75F105060D}"/>
              </a:ext>
            </a:extLst>
          </p:cNvPr>
          <p:cNvSpPr>
            <a:spLocks noGrp="1"/>
          </p:cNvSpPr>
          <p:nvPr>
            <p:ph type="title" hasCustomPrompt="1"/>
          </p:nvPr>
        </p:nvSpPr>
        <p:spPr>
          <a:xfrm>
            <a:off x="5263200" y="2008800"/>
            <a:ext cx="222480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8846807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A2C2D0BF-E1AC-4FDA-A7F2-5D2B0A7C387F}"/>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9928368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54A25390-7D36-4F48-A246-EB923818FA9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978176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7F91F79-2D61-4906-8BA8-9272B1368683}"/>
              </a:ext>
            </a:extLst>
          </p:cNvPr>
          <p:cNvSpPr>
            <a:spLocks noGrp="1"/>
          </p:cNvSpPr>
          <p:nvPr>
            <p:ph type="title" hasCustomPrompt="1"/>
          </p:nvPr>
        </p:nvSpPr>
        <p:spPr>
          <a:xfrm>
            <a:off x="486000" y="2498400"/>
            <a:ext cx="3578400" cy="12744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title</a:t>
            </a:r>
            <a:br>
              <a:rPr lang="en-AU" noProof="0" dirty="0"/>
            </a:br>
            <a:endParaRPr lang="en-AU"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1147235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2716F0-4D4D-47E6-900A-A1C0BC27DCC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4015552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758832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1244365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700496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5420" y="21657"/>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8D505AA2-8839-43DC-995E-6E860EF5A30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8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49683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23349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0D3D6EC-468A-4654-B289-D94343C1C376}"/>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75954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282467704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8241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6BDD0C7-83B0-4F4A-A85E-F29353A3CC7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216460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65330B-FE77-4BCD-A08E-734DC48FBD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1995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9" Type="http://schemas.openxmlformats.org/officeDocument/2006/relationships/slideLayout" Target="../slideLayouts/slideLayout64.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8" Type="http://schemas.openxmlformats.org/officeDocument/2006/relationships/slideLayout" Target="../slideLayouts/slideLayout33.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20" Type="http://schemas.openxmlformats.org/officeDocument/2006/relationships/slideLayout" Target="../slideLayouts/slideLayout45.xml"/><Relationship Id="rId41"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theme" Target="../theme/theme3.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Logo">
            <a:extLst>
              <a:ext uri="{FF2B5EF4-FFF2-40B4-BE49-F238E27FC236}">
                <a16:creationId xmlns:a16="http://schemas.microsoft.com/office/drawing/2014/main" id="{10B109AB-C874-4A80-A1E4-F3A3AC0E4493}"/>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804" r:id="rId1"/>
    <p:sldLayoutId id="2147483666" r:id="rId2"/>
    <p:sldLayoutId id="2147483806" r:id="rId3"/>
    <p:sldLayoutId id="2147483805" r:id="rId4"/>
    <p:sldLayoutId id="2147483766" r:id="rId5"/>
    <p:sldLayoutId id="2147483667" r:id="rId6"/>
    <p:sldLayoutId id="2147483713" r:id="rId7"/>
    <p:sldLayoutId id="2147483668" r:id="rId8"/>
    <p:sldLayoutId id="2147483669" r:id="rId9"/>
    <p:sldLayoutId id="2147483807" r:id="rId10"/>
    <p:sldLayoutId id="2147483808" r:id="rId11"/>
    <p:sldLayoutId id="2147483809" r:id="rId12"/>
    <p:sldLayoutId id="2147483767" r:id="rId13"/>
    <p:sldLayoutId id="2147483670" r:id="rId14"/>
    <p:sldLayoutId id="2147483672" r:id="rId15"/>
    <p:sldLayoutId id="2147483673" r:id="rId16"/>
    <p:sldLayoutId id="2147483674" r:id="rId17"/>
    <p:sldLayoutId id="2147483816" r:id="rId18"/>
    <p:sldLayoutId id="2147483817" r:id="rId19"/>
    <p:sldLayoutId id="2147483810" r:id="rId20"/>
    <p:sldLayoutId id="2147483671" r:id="rId21"/>
    <p:sldLayoutId id="2147483811" r:id="rId22"/>
    <p:sldLayoutId id="2147483812" r:id="rId23"/>
    <p:sldLayoutId id="2147483813" r:id="rId24"/>
    <p:sldLayoutId id="2147483869"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68" name="Logo">
            <a:extLst>
              <a:ext uri="{FF2B5EF4-FFF2-40B4-BE49-F238E27FC236}">
                <a16:creationId xmlns:a16="http://schemas.microsoft.com/office/drawing/2014/main" id="{B803B149-B41B-499F-9FC0-955850A85ADB}"/>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 id="2147483829" r:id="rId12"/>
    <p:sldLayoutId id="2147483830" r:id="rId13"/>
    <p:sldLayoutId id="2147483831" r:id="rId14"/>
    <p:sldLayoutId id="2147483832" r:id="rId15"/>
    <p:sldLayoutId id="2147483868" r:id="rId16"/>
    <p:sldLayoutId id="2147483833" r:id="rId17"/>
    <p:sldLayoutId id="2147483834" r:id="rId18"/>
    <p:sldLayoutId id="2147483835" r:id="rId19"/>
    <p:sldLayoutId id="2147483836" r:id="rId20"/>
    <p:sldLayoutId id="2147483837" r:id="rId21"/>
    <p:sldLayoutId id="2147483838" r:id="rId22"/>
    <p:sldLayoutId id="2147483839" r:id="rId23"/>
    <p:sldLayoutId id="2147483840" r:id="rId24"/>
    <p:sldLayoutId id="2147483841" r:id="rId25"/>
    <p:sldLayoutId id="2147483842" r:id="rId26"/>
    <p:sldLayoutId id="2147483843" r:id="rId27"/>
    <p:sldLayoutId id="2147483772" r:id="rId28"/>
    <p:sldLayoutId id="2147483773" r:id="rId29"/>
    <p:sldLayoutId id="2147483774" r:id="rId30"/>
    <p:sldLayoutId id="2147483775" r:id="rId31"/>
    <p:sldLayoutId id="2147483844" r:id="rId32"/>
    <p:sldLayoutId id="2147483845" r:id="rId33"/>
    <p:sldLayoutId id="2147483846" r:id="rId34"/>
    <p:sldLayoutId id="2147483779" r:id="rId35"/>
    <p:sldLayoutId id="2147483780" r:id="rId36"/>
    <p:sldLayoutId id="2147483781" r:id="rId37"/>
    <p:sldLayoutId id="2147483782" r:id="rId38"/>
    <p:sldLayoutId id="2147483783" r:id="rId39"/>
    <p:sldLayoutId id="2147483866" r:id="rId40"/>
    <p:sldLayoutId id="2147483867" r:id="rId41"/>
    <p:sldLayoutId id="2147483847" r:id="rId42"/>
    <p:sldLayoutId id="2147483848" r:id="rId43"/>
    <p:sldLayoutId id="2147483849" r:id="rId4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Background shape">
            <a:extLst>
              <a:ext uri="{FF2B5EF4-FFF2-40B4-BE49-F238E27FC236}">
                <a16:creationId xmlns:a16="http://schemas.microsoft.com/office/drawing/2014/main" id="{6C02D648-4BAC-4912-B2BF-F533637F574A}"/>
              </a:ext>
              <a:ext uri="{C183D7F6-B498-43B3-948B-1728B52AA6E4}">
                <adec:decorative xmlns:adec="http://schemas.microsoft.com/office/drawing/2017/decorative" val="1"/>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7/6/2023</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30" name="Logo">
            <a:extLst>
              <a:ext uri="{FF2B5EF4-FFF2-40B4-BE49-F238E27FC236}">
                <a16:creationId xmlns:a16="http://schemas.microsoft.com/office/drawing/2014/main" id="{306309D1-1A80-489B-9D19-DC11A2F3146D}"/>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864" r:id="rId10"/>
    <p:sldLayoutId id="2147483865" r:id="rId11"/>
    <p:sldLayoutId id="2147483732"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797" r:id="rId22"/>
    <p:sldLayoutId id="2147483859" r:id="rId23"/>
    <p:sldLayoutId id="2147483860" r:id="rId24"/>
    <p:sldLayoutId id="214748386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hyperlink" Target="https://en.wikipedia.org/wiki/Polynomial" TargetMode="Externa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E631B-23A6-364E-A2F4-4355776867F3}"/>
              </a:ext>
            </a:extLst>
          </p:cNvPr>
          <p:cNvSpPr>
            <a:spLocks noGrp="1"/>
          </p:cNvSpPr>
          <p:nvPr>
            <p:ph type="subTitle" idx="1"/>
          </p:nvPr>
        </p:nvSpPr>
        <p:spPr/>
        <p:txBody>
          <a:bodyPr/>
          <a:lstStyle/>
          <a:p>
            <a:pPr algn="ctr"/>
            <a:r>
              <a:rPr lang="en-US" dirty="0"/>
              <a:t>Winter Semester, 2023</a:t>
            </a:r>
          </a:p>
          <a:p>
            <a:pPr marL="0" indent="0" algn="ctr">
              <a:buNone/>
            </a:pPr>
            <a:endParaRPr lang="en-US" dirty="0"/>
          </a:p>
        </p:txBody>
      </p:sp>
      <p:sp>
        <p:nvSpPr>
          <p:cNvPr id="5" name="Text Placeholder 4">
            <a:extLst>
              <a:ext uri="{FF2B5EF4-FFF2-40B4-BE49-F238E27FC236}">
                <a16:creationId xmlns:a16="http://schemas.microsoft.com/office/drawing/2014/main" id="{EA752CF1-41DC-B946-BC99-68C5CC88CB85}"/>
              </a:ext>
            </a:extLst>
          </p:cNvPr>
          <p:cNvSpPr>
            <a:spLocks noGrp="1"/>
          </p:cNvSpPr>
          <p:nvPr>
            <p:ph type="body" sz="quarter" idx="17"/>
          </p:nvPr>
        </p:nvSpPr>
        <p:spPr>
          <a:xfrm>
            <a:off x="344179" y="5792476"/>
            <a:ext cx="6471466" cy="1340471"/>
          </a:xfrm>
        </p:spPr>
        <p:txBody>
          <a:bodyPr vert="horz" lIns="91440" tIns="45720" rIns="91440" bIns="45720" rtlCol="0" anchor="t">
            <a:noAutofit/>
          </a:bodyPr>
          <a:lstStyle/>
          <a:p>
            <a:r>
              <a:rPr lang="en-US" sz="2000" dirty="0"/>
              <a:t>Lecturer: Farhana Choudhury (PhD)</a:t>
            </a:r>
          </a:p>
          <a:p>
            <a:r>
              <a:rPr lang="en-US" sz="2000" dirty="0"/>
              <a:t>Week 1 part 4</a:t>
            </a:r>
          </a:p>
          <a:p>
            <a:endParaRPr lang="en-US" sz="2000" dirty="0">
              <a:cs typeface="Calibri"/>
            </a:endParaRPr>
          </a:p>
        </p:txBody>
      </p:sp>
      <p:pic>
        <p:nvPicPr>
          <p:cNvPr id="8" name="Picture Placeholder 7">
            <a:extLst>
              <a:ext uri="{FF2B5EF4-FFF2-40B4-BE49-F238E27FC236}">
                <a16:creationId xmlns:a16="http://schemas.microsoft.com/office/drawing/2014/main" id="{5223C83E-E304-724A-BF89-30C9F3A24F58}"/>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25342" r="25342"/>
          <a:stretch>
            <a:fillRect/>
          </a:stretch>
        </p:blipFill>
        <p:spPr/>
      </p:pic>
      <p:sp>
        <p:nvSpPr>
          <p:cNvPr id="2" name="Title 1">
            <a:extLst>
              <a:ext uri="{FF2B5EF4-FFF2-40B4-BE49-F238E27FC236}">
                <a16:creationId xmlns:a16="http://schemas.microsoft.com/office/drawing/2014/main" id="{04340E88-7385-2847-BAF7-13E01F076168}"/>
              </a:ext>
            </a:extLst>
          </p:cNvPr>
          <p:cNvSpPr>
            <a:spLocks noGrp="1"/>
          </p:cNvSpPr>
          <p:nvPr>
            <p:ph type="title" idx="4294967295"/>
          </p:nvPr>
        </p:nvSpPr>
        <p:spPr>
          <a:xfrm>
            <a:off x="1624012" y="395288"/>
            <a:ext cx="7940117" cy="887412"/>
          </a:xfrm>
        </p:spPr>
        <p:txBody>
          <a:bodyPr/>
          <a:lstStyle/>
          <a:p>
            <a:pPr algn="ctr"/>
            <a:r>
              <a:rPr lang="en-US" sz="2800" dirty="0">
                <a:solidFill>
                  <a:schemeClr val="bg1"/>
                </a:solidFill>
              </a:rPr>
              <a:t>COMP90050 </a:t>
            </a:r>
            <a:br>
              <a:rPr lang="en-US" sz="2800" dirty="0">
                <a:solidFill>
                  <a:schemeClr val="bg1"/>
                </a:solidFill>
              </a:rPr>
            </a:br>
            <a:r>
              <a:rPr lang="en-US" sz="2800" dirty="0">
                <a:solidFill>
                  <a:schemeClr val="bg1"/>
                </a:solidFill>
              </a:rPr>
              <a:t>Advanced Database Systems</a:t>
            </a:r>
          </a:p>
        </p:txBody>
      </p:sp>
    </p:spTree>
    <p:extLst>
      <p:ext uri="{BB962C8B-B14F-4D97-AF65-F5344CB8AC3E}">
        <p14:creationId xmlns:p14="http://schemas.microsoft.com/office/powerpoint/2010/main" val="79267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7"/>
            <a:ext cx="695960" cy="1026525"/>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5" name="Rectangle 4"/>
          <p:cNvSpPr/>
          <p:nvPr/>
        </p:nvSpPr>
        <p:spPr bwMode="auto">
          <a:xfrm>
            <a:off x="2921254" y="2074814"/>
            <a:ext cx="1688846" cy="608299"/>
          </a:xfrm>
          <a:prstGeom prst="rect">
            <a:avLst/>
          </a:prstGeom>
          <a:no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Update changes to disk</a:t>
            </a:r>
          </a:p>
        </p:txBody>
      </p:sp>
    </p:spTree>
    <p:extLst>
      <p:ext uri="{BB962C8B-B14F-4D97-AF65-F5344CB8AC3E}">
        <p14:creationId xmlns:p14="http://schemas.microsoft.com/office/powerpoint/2010/main" val="2591532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8"/>
            <a:ext cx="695960" cy="1013040"/>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12" name="Rectangle 11"/>
          <p:cNvSpPr/>
          <p:nvPr/>
        </p:nvSpPr>
        <p:spPr bwMode="auto">
          <a:xfrm>
            <a:off x="2954274" y="2269236"/>
            <a:ext cx="1756410" cy="746760"/>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Step3:</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Write</a:t>
            </a:r>
            <a:r>
              <a:rPr kumimoji="1" lang="en-US" sz="1600" b="0" i="0" u="none" strike="noStrike" cap="none" normalizeH="0" dirty="0">
                <a:ln>
                  <a:noFill/>
                </a:ln>
                <a:solidFill>
                  <a:srgbClr val="000000"/>
                </a:solidFill>
                <a:effectLst/>
                <a:latin typeface="Times New Roman" pitchFamily="18" charset="0"/>
              </a:rPr>
              <a:t> to disk in</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dirty="0">
                <a:ln>
                  <a:noFill/>
                </a:ln>
                <a:solidFill>
                  <a:srgbClr val="000000"/>
                </a:solidFill>
                <a:effectLst/>
                <a:latin typeface="Times New Roman" pitchFamily="18" charset="0"/>
              </a:rPr>
              <a:t> a different block</a:t>
            </a:r>
            <a:endParaRPr kumimoji="1" lang="en-US" sz="1600" b="0" i="0" u="none" strike="noStrike" cap="none" normalizeH="0" baseline="0" dirty="0">
              <a:ln>
                <a:noFill/>
              </a:ln>
              <a:solidFill>
                <a:srgbClr val="000000"/>
              </a:solidFill>
              <a:effectLst/>
              <a:latin typeface="Times New Roman" pitchFamily="18" charset="0"/>
            </a:endParaRPr>
          </a:p>
        </p:txBody>
      </p:sp>
    </p:spTree>
    <p:extLst>
      <p:ext uri="{BB962C8B-B14F-4D97-AF65-F5344CB8AC3E}">
        <p14:creationId xmlns:p14="http://schemas.microsoft.com/office/powerpoint/2010/main" val="619301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7"/>
            <a:ext cx="695960" cy="104457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kumimoji="1" lang="en-US" sz="1600" dirty="0">
                <a:solidFill>
                  <a:srgbClr val="000000"/>
                </a:solidFill>
                <a:latin typeface="Times New Roman" pitchFamily="18" charset="0"/>
              </a:rPr>
              <a:t>1</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(v#7)</a:t>
            </a:r>
          </a:p>
          <a:p>
            <a:pPr marR="0" algn="l" defTabSz="914400" rtl="0" eaLnBrk="0" fontAlgn="base" latinLnBrk="0" hangingPunct="0">
              <a:lnSpc>
                <a:spcPct val="100000"/>
              </a:lnSpc>
              <a:spcBef>
                <a:spcPct val="20000"/>
              </a:spcBef>
              <a:spcAft>
                <a:spcPct val="0"/>
              </a:spcAft>
              <a:buClrTx/>
              <a:buSzTx/>
              <a:buNone/>
              <a:tabLst/>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15" name="Rectangle 14"/>
          <p:cNvSpPr/>
          <p:nvPr/>
        </p:nvSpPr>
        <p:spPr bwMode="auto">
          <a:xfrm>
            <a:off x="5921502" y="1728215"/>
            <a:ext cx="695960" cy="104457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2</a:t>
            </a:r>
            <a:r>
              <a:rPr kumimoji="1" lang="en-US" sz="1600" b="0" i="0" u="none" strike="noStrike" cap="none" normalizeH="0" baseline="0" dirty="0">
                <a:ln>
                  <a:noFill/>
                </a:ln>
                <a:solidFill>
                  <a:srgbClr val="00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(v#8)</a:t>
            </a:r>
          </a:p>
          <a:p>
            <a:pPr marR="0" algn="l" defTabSz="914400" rtl="0" eaLnBrk="0" fontAlgn="base" latinLnBrk="0" hangingPunct="0">
              <a:lnSpc>
                <a:spcPct val="100000"/>
              </a:lnSpc>
              <a:spcBef>
                <a:spcPct val="20000"/>
              </a:spcBef>
              <a:spcAft>
                <a:spcPct val="0"/>
              </a:spcAft>
              <a:buClrTx/>
              <a:buSzTx/>
              <a:buNone/>
              <a:tabLst/>
            </a:pPr>
            <a:r>
              <a:rPr lang="en-US" sz="900" dirty="0">
                <a:latin typeface="Times New Roman" pitchFamily="18" charset="0"/>
              </a:rPr>
              <a:t>Block 475</a:t>
            </a:r>
          </a:p>
        </p:txBody>
      </p:sp>
      <p:cxnSp>
        <p:nvCxnSpPr>
          <p:cNvPr id="6" name="Straight Arrow Connector 5"/>
          <p:cNvCxnSpPr/>
          <p:nvPr/>
        </p:nvCxnSpPr>
        <p:spPr bwMode="auto">
          <a:xfrm flipV="1">
            <a:off x="2359152" y="2378964"/>
            <a:ext cx="3562350" cy="63398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8" name="Rectangle 17"/>
          <p:cNvSpPr/>
          <p:nvPr/>
        </p:nvSpPr>
        <p:spPr bwMode="auto">
          <a:xfrm>
            <a:off x="2889885" y="1845246"/>
            <a:ext cx="1756410" cy="746760"/>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Written</a:t>
            </a:r>
            <a:r>
              <a:rPr kumimoji="1" lang="en-US" sz="1600" b="0" i="0" u="none" strike="noStrike" cap="none" normalizeH="0" dirty="0">
                <a:ln>
                  <a:noFill/>
                </a:ln>
                <a:solidFill>
                  <a:srgbClr val="000000"/>
                </a:solidFill>
                <a:effectLst/>
                <a:latin typeface="Times New Roman" pitchFamily="18" charset="0"/>
              </a:rPr>
              <a:t> to a different block</a:t>
            </a:r>
            <a:endParaRPr kumimoji="1" lang="en-US" sz="1600" b="0" i="0" u="none" strike="noStrike" cap="none" normalizeH="0" baseline="0" dirty="0">
              <a:ln>
                <a:noFill/>
              </a:ln>
              <a:solidFill>
                <a:srgbClr val="000000"/>
              </a:solidFill>
              <a:effectLst/>
              <a:latin typeface="Times New Roman" pitchFamily="18" charset="0"/>
            </a:endParaRPr>
          </a:p>
        </p:txBody>
      </p:sp>
      <p:sp>
        <p:nvSpPr>
          <p:cNvPr id="19" name="TextBox 18"/>
          <p:cNvSpPr txBox="1"/>
          <p:nvPr/>
        </p:nvSpPr>
        <p:spPr>
          <a:xfrm>
            <a:off x="4032504" y="3520440"/>
            <a:ext cx="3611880" cy="1754326"/>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Next update will take place to Block 123 and the version number V#7 will be changed to v#9.</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(Two different physical disks can be used for duplex writes as well)</a:t>
            </a:r>
          </a:p>
        </p:txBody>
      </p:sp>
    </p:spTree>
    <p:extLst>
      <p:ext uri="{BB962C8B-B14F-4D97-AF65-F5344CB8AC3E}">
        <p14:creationId xmlns:p14="http://schemas.microsoft.com/office/powerpoint/2010/main" val="1534427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C22C5D-3571-4847-8BCA-D1E3FB761FA1}"/>
              </a:ext>
            </a:extLst>
          </p:cNvPr>
          <p:cNvSpPr/>
          <p:nvPr/>
        </p:nvSpPr>
        <p:spPr bwMode="auto">
          <a:xfrm>
            <a:off x="552244" y="5470028"/>
            <a:ext cx="7406846" cy="432486"/>
          </a:xfrm>
          <a:prstGeom prst="rect">
            <a:avLst/>
          </a:prstGeom>
          <a:solidFill>
            <a:schemeClr val="accent1">
              <a:alpha val="22000"/>
            </a:schemeClr>
          </a:solidFill>
          <a:ln w="9525" cap="flat" cmpd="sng" algn="ctr">
            <a:solidFill>
              <a:srgbClr val="000000"/>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3">
            <a:extLst>
              <a:ext uri="{FF2B5EF4-FFF2-40B4-BE49-F238E27FC236}">
                <a16:creationId xmlns:a16="http://schemas.microsoft.com/office/drawing/2014/main" id="{9ECAC361-0BA0-B648-AA78-CF620BB8EED6}"/>
              </a:ext>
            </a:extLst>
          </p:cNvPr>
          <p:cNvSpPr txBox="1">
            <a:spLocks noChangeArrowheads="1"/>
          </p:cNvSpPr>
          <p:nvPr/>
        </p:nvSpPr>
        <p:spPr>
          <a:xfrm>
            <a:off x="478971" y="1684815"/>
            <a:ext cx="8467006" cy="4376944"/>
          </a:xfrm>
          <a:prstGeom prst="rect">
            <a:avLst/>
          </a:prstGeom>
        </p:spPr>
        <p:txBody>
          <a:bodyPr vert="horz" lIns="91440" tIns="45720" rIns="91440" bIns="45720" rtlCol="0">
            <a:noAutofit/>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a:lstStyle>
          <a:p>
            <a:pPr>
              <a:lnSpc>
                <a:spcPts val="3180"/>
              </a:lnSpc>
            </a:pPr>
            <a:r>
              <a:rPr lang="en-AU" b="1" dirty="0">
                <a:latin typeface="Helvetica"/>
                <a:cs typeface="Helvetica"/>
              </a:rPr>
              <a:t>Disk writes for consistency</a:t>
            </a:r>
          </a:p>
          <a:p>
            <a:pPr>
              <a:lnSpc>
                <a:spcPts val="3180"/>
              </a:lnSpc>
            </a:pPr>
            <a:r>
              <a:rPr lang="en-AU" dirty="0">
                <a:latin typeface="Helvetica"/>
                <a:cs typeface="Helvetica"/>
              </a:rPr>
              <a:t>Either entire block is written </a:t>
            </a:r>
            <a:r>
              <a:rPr lang="en-AU" b="1" dirty="0">
                <a:solidFill>
                  <a:srgbClr val="FF0000"/>
                </a:solidFill>
                <a:latin typeface="Helvetica"/>
                <a:cs typeface="Helvetica"/>
              </a:rPr>
              <a:t>correctly</a:t>
            </a:r>
            <a:r>
              <a:rPr lang="en-AU" dirty="0">
                <a:latin typeface="Helvetica"/>
                <a:cs typeface="Helvetica"/>
              </a:rPr>
              <a:t> on disk or the contents of the block is unchanged. To achieve atomic disk writes we can do – </a:t>
            </a:r>
          </a:p>
          <a:p>
            <a:pPr>
              <a:lnSpc>
                <a:spcPts val="3180"/>
              </a:lnSpc>
            </a:pPr>
            <a:r>
              <a:rPr lang="en-AU" b="1" i="1" dirty="0">
                <a:latin typeface="Helvetica"/>
                <a:cs typeface="Helvetica"/>
              </a:rPr>
              <a:t>Duplex</a:t>
            </a:r>
            <a:r>
              <a:rPr lang="en-AU" dirty="0">
                <a:latin typeface="Helvetica"/>
                <a:cs typeface="Helvetica"/>
              </a:rPr>
              <a:t> write:</a:t>
            </a:r>
          </a:p>
          <a:p>
            <a:pPr lvl="1">
              <a:lnSpc>
                <a:spcPts val="3180"/>
              </a:lnSpc>
            </a:pPr>
            <a:r>
              <a:rPr lang="en-AU" sz="1800" dirty="0">
                <a:latin typeface="Helvetica"/>
                <a:cs typeface="Helvetica"/>
              </a:rPr>
              <a:t>Each block of data is written in two places </a:t>
            </a:r>
            <a:r>
              <a:rPr lang="en-AU" sz="1800" i="1" dirty="0">
                <a:latin typeface="Helvetica"/>
                <a:cs typeface="Helvetica"/>
              </a:rPr>
              <a:t>sequentially</a:t>
            </a:r>
          </a:p>
          <a:p>
            <a:pPr lvl="1">
              <a:lnSpc>
                <a:spcPts val="3180"/>
              </a:lnSpc>
            </a:pPr>
            <a:r>
              <a:rPr lang="en-AU" sz="1800" dirty="0">
                <a:latin typeface="Helvetica"/>
                <a:cs typeface="Helvetica"/>
              </a:rPr>
              <a:t>If one of the writes fail, system can issue another write</a:t>
            </a:r>
          </a:p>
          <a:p>
            <a:pPr lvl="1">
              <a:lnSpc>
                <a:spcPts val="3180"/>
              </a:lnSpc>
            </a:pPr>
            <a:r>
              <a:rPr lang="en-AU" sz="1800" dirty="0">
                <a:latin typeface="Helvetica"/>
                <a:cs typeface="Helvetica"/>
              </a:rPr>
              <a:t>Each block is associated with a version number. The block with the latest version number contains the most recent data.</a:t>
            </a:r>
          </a:p>
          <a:p>
            <a:pPr lvl="1">
              <a:lnSpc>
                <a:spcPts val="3180"/>
              </a:lnSpc>
            </a:pPr>
            <a:r>
              <a:rPr lang="en-AU" sz="1800" dirty="0">
                <a:latin typeface="Helvetica"/>
                <a:cs typeface="Helvetica"/>
              </a:rPr>
              <a:t>While reading  - we can determine error of a disk block by its </a:t>
            </a:r>
            <a:r>
              <a:rPr lang="en-AU" sz="1800" b="1" i="1" dirty="0">
                <a:latin typeface="Helvetica"/>
                <a:cs typeface="Helvetica"/>
              </a:rPr>
              <a:t>CRC</a:t>
            </a:r>
            <a:r>
              <a:rPr lang="en-AU" sz="1800" dirty="0">
                <a:latin typeface="Helvetica"/>
                <a:cs typeface="Helvetica"/>
              </a:rPr>
              <a:t>.</a:t>
            </a:r>
          </a:p>
          <a:p>
            <a:pPr lvl="1">
              <a:lnSpc>
                <a:spcPts val="3180"/>
              </a:lnSpc>
            </a:pPr>
            <a:r>
              <a:rPr lang="en-AU" sz="1800" dirty="0">
                <a:latin typeface="Helvetica"/>
                <a:cs typeface="Helvetica"/>
              </a:rPr>
              <a:t>It always guarantees at least one block has consistent data.</a:t>
            </a:r>
          </a:p>
        </p:txBody>
      </p:sp>
      <p:sp>
        <p:nvSpPr>
          <p:cNvPr id="4" name="Title 3">
            <a:extLst>
              <a:ext uri="{FF2B5EF4-FFF2-40B4-BE49-F238E27FC236}">
                <a16:creationId xmlns:a16="http://schemas.microsoft.com/office/drawing/2014/main" id="{93F38E8B-064B-CE25-100C-AD9361297F7A}"/>
              </a:ext>
            </a:extLst>
          </p:cNvPr>
          <p:cNvSpPr>
            <a:spLocks noGrp="1"/>
          </p:cNvSpPr>
          <p:nvPr>
            <p:ph type="title"/>
          </p:nvPr>
        </p:nvSpPr>
        <p:spPr/>
        <p:txBody>
          <a:bodyPr/>
          <a:lstStyle/>
          <a:p>
            <a:r>
              <a:rPr lang="en-US"/>
              <a:t>Transaction models…</a:t>
            </a:r>
          </a:p>
        </p:txBody>
      </p:sp>
    </p:spTree>
    <p:extLst>
      <p:ext uri="{BB962C8B-B14F-4D97-AF65-F5344CB8AC3E}">
        <p14:creationId xmlns:p14="http://schemas.microsoft.com/office/powerpoint/2010/main" val="28727430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39688" lvl="0" indent="0" algn="just" eaLnBrk="1" hangingPunct="1">
              <a:spcBef>
                <a:spcPct val="0"/>
              </a:spcBef>
              <a:buNone/>
            </a:pPr>
            <a:r>
              <a:rPr lang="en-US" dirty="0"/>
              <a:t>CRC polynomial</a:t>
            </a:r>
            <a:r>
              <a:rPr lang="en-US" b="1" i="1" baseline="30000" dirty="0">
                <a:cs typeface="Times New Roman" charset="0"/>
              </a:rPr>
              <a:t> </a:t>
            </a:r>
            <a:r>
              <a:rPr kumimoji="0" lang="en-US" b="1" i="1" kern="1200" dirty="0">
                <a:latin typeface="Times New Roman" charset="0"/>
                <a:cs typeface="Times New Roman" charset="0"/>
                <a:sym typeface="Times New Roman" charset="0"/>
              </a:rPr>
              <a:t>x</a:t>
            </a:r>
            <a:r>
              <a:rPr kumimoji="0" lang="en-US" b="1" i="1" kern="1200" baseline="30000" dirty="0">
                <a:latin typeface="Times New Roman" charset="0"/>
                <a:cs typeface="Times New Roman" charset="0"/>
                <a:sym typeface="Times New Roman" charset="0"/>
              </a:rPr>
              <a:t>32</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23</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7</a:t>
            </a:r>
            <a:r>
              <a:rPr kumimoji="0" lang="en-US" b="1" i="1" kern="1200" dirty="0">
                <a:latin typeface="Times New Roman" charset="0"/>
                <a:cs typeface="Times New Roman" charset="0"/>
                <a:sym typeface="Times New Roman" charset="0"/>
              </a:rPr>
              <a:t> + 1</a:t>
            </a:r>
          </a:p>
          <a:p>
            <a:pPr marL="0" indent="0">
              <a:buNone/>
            </a:pPr>
            <a:endParaRPr lang="en-US" b="1" i="1" baseline="30000" dirty="0">
              <a:solidFill>
                <a:schemeClr val="tx1"/>
              </a:solidFill>
              <a:cs typeface="Times New Roman" charset="0"/>
              <a:sym typeface="Times" charset="0"/>
            </a:endParaRPr>
          </a:p>
          <a:p>
            <a:pPr marL="0" indent="0">
              <a:buNone/>
            </a:pPr>
            <a:r>
              <a:rPr lang="en-US" dirty="0">
                <a:sym typeface="Times" charset="0"/>
              </a:rPr>
              <a:t>Most errors in communications or on disk happen contiguously, that is in burst in nature. The above CRC generator can detect all burst errors with a length less than or equal to 32 bits; 5 out of 10 billion burst errors with length 33 will be undetected; 3 out of 10 billion burst errors of length 34 or more will be undetected.</a:t>
            </a:r>
          </a:p>
          <a:p>
            <a:pPr marL="0" indent="0">
              <a:buNone/>
            </a:pPr>
            <a:r>
              <a:rPr lang="en-US" dirty="0">
                <a:sym typeface="Times" charset="0"/>
              </a:rPr>
              <a:t>Example CRC polynomials</a:t>
            </a:r>
          </a:p>
          <a:p>
            <a:pPr marL="0" lvl="0" indent="0">
              <a:buNone/>
            </a:pPr>
            <a:r>
              <a:rPr kumimoji="0" lang="en-US" b="1" i="1" kern="1200" dirty="0">
                <a:latin typeface="Times New Roman" charset="0"/>
                <a:cs typeface="Times New Roman" charset="0"/>
                <a:sym typeface="Times New Roman" charset="0"/>
              </a:rPr>
              <a:t>x</a:t>
            </a:r>
            <a:r>
              <a:rPr kumimoji="0" lang="en-US" b="1" i="1" kern="1200" baseline="30000" dirty="0">
                <a:latin typeface="Times New Roman" charset="0"/>
                <a:cs typeface="Times New Roman" charset="0"/>
                <a:sym typeface="Times New Roman" charset="0"/>
              </a:rPr>
              <a:t>5</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3</a:t>
            </a:r>
            <a:r>
              <a:rPr kumimoji="0" lang="en-US" b="1" i="1" kern="1200" dirty="0">
                <a:latin typeface="Times New Roman" charset="0"/>
                <a:cs typeface="Times New Roman" charset="0"/>
                <a:sym typeface="Times New Roman" charset="0"/>
              </a:rPr>
              <a:t> + 1</a:t>
            </a:r>
          </a:p>
          <a:p>
            <a:pPr marL="0" indent="0">
              <a:buNone/>
            </a:pPr>
            <a:r>
              <a:rPr kumimoji="0" lang="en-US" b="1" i="1" kern="1200" dirty="0">
                <a:latin typeface="Times New Roman" charset="0"/>
                <a:cs typeface="Times New Roman" charset="0"/>
                <a:sym typeface="Times New Roman" charset="0"/>
              </a:rPr>
              <a:t>x</a:t>
            </a:r>
            <a:r>
              <a:rPr kumimoji="0" lang="en-US" b="1" i="1" kern="1200" baseline="30000" dirty="0">
                <a:latin typeface="Times New Roman" charset="0"/>
                <a:cs typeface="Times New Roman" charset="0"/>
                <a:sym typeface="Times New Roman" charset="0"/>
              </a:rPr>
              <a:t>15</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14</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11</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10</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8</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7</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4</a:t>
            </a:r>
            <a:r>
              <a:rPr kumimoji="0" lang="en-US" b="1" i="1" kern="1200" dirty="0">
                <a:latin typeface="Times New Roman" charset="0"/>
                <a:cs typeface="Times New Roman" charset="0"/>
                <a:sym typeface="Times New Roman" charset="0"/>
              </a:rPr>
              <a:t> + x</a:t>
            </a:r>
            <a:r>
              <a:rPr kumimoji="0" lang="en-US" b="1" i="1" kern="1200" baseline="30000" dirty="0">
                <a:latin typeface="Times New Roman" charset="0"/>
                <a:cs typeface="Times New Roman" charset="0"/>
                <a:sym typeface="Times New Roman" charset="0"/>
              </a:rPr>
              <a:t>3</a:t>
            </a:r>
            <a:r>
              <a:rPr kumimoji="0" lang="en-US" b="1" i="1" kern="1200" dirty="0">
                <a:latin typeface="Times New Roman" charset="0"/>
                <a:cs typeface="Times New Roman" charset="0"/>
                <a:sym typeface="Times New Roman" charset="0"/>
              </a:rPr>
              <a:t> + 1</a:t>
            </a:r>
          </a:p>
          <a:p>
            <a:pPr marL="0" lvl="0" indent="0">
              <a:buNone/>
            </a:pPr>
            <a:endParaRPr kumimoji="0" lang="en-US" b="1" i="1" kern="1200" dirty="0">
              <a:latin typeface="Times New Roman" charset="0"/>
              <a:cs typeface="Times New Roman" charset="0"/>
              <a:sym typeface="Times New Roman" charset="0"/>
            </a:endParaRPr>
          </a:p>
          <a:p>
            <a:pPr marL="0" indent="0">
              <a:buNone/>
            </a:pPr>
            <a:endParaRPr kumimoji="0" lang="en-US" b="1" i="1" kern="1200" dirty="0">
              <a:latin typeface="Times New Roman" charset="0"/>
              <a:cs typeface="Times New Roman" charset="0"/>
              <a:sym typeface="Times New Roman" charset="0"/>
            </a:endParaRPr>
          </a:p>
          <a:p>
            <a:pPr marL="0" lvl="0" indent="0">
              <a:buNone/>
            </a:pPr>
            <a:endParaRPr kumimoji="0" lang="en-US" b="1" i="1" kern="1200" dirty="0">
              <a:latin typeface="Times New Roman" charset="0"/>
              <a:cs typeface="Times New Roman" charset="0"/>
              <a:sym typeface="Times New Roman" charset="0"/>
            </a:endParaRPr>
          </a:p>
          <a:p>
            <a:pPr marL="0" indent="0">
              <a:buNone/>
            </a:pPr>
            <a:endParaRPr lang="en-US" dirty="0">
              <a:sym typeface="Times" charset="0"/>
            </a:endParaRPr>
          </a:p>
          <a:p>
            <a:pPr marL="0" indent="0">
              <a:buNone/>
            </a:pPr>
            <a:endParaRPr lang="en-US" dirty="0"/>
          </a:p>
        </p:txBody>
      </p:sp>
      <p:sp>
        <p:nvSpPr>
          <p:cNvPr id="4" name="Rectangle 2"/>
          <p:cNvSpPr>
            <a:spLocks noGrp="1" noChangeArrowheads="1"/>
          </p:cNvSpPr>
          <p:nvPr>
            <p:ph type="title"/>
          </p:nvPr>
        </p:nvSpPr>
        <p:spPr>
          <a:xfrm>
            <a:off x="1146810" y="720090"/>
            <a:ext cx="8284176" cy="628650"/>
          </a:xfrm>
        </p:spPr>
        <p:txBody>
          <a:bodyPr/>
          <a:lstStyle/>
          <a:p>
            <a:r>
              <a:rPr lang="en-AU" dirty="0">
                <a:latin typeface="Helvetica"/>
                <a:cs typeface="Helvetica"/>
              </a:rPr>
              <a:t>Cyclic Redundancy Check (CRC) generation</a:t>
            </a:r>
            <a:endParaRPr lang="en-AU" dirty="0">
              <a:latin typeface="Times New Roman" charset="0"/>
            </a:endParaRPr>
          </a:p>
        </p:txBody>
      </p:sp>
    </p:spTree>
    <p:extLst>
      <p:ext uri="{BB962C8B-B14F-4D97-AF65-F5344CB8AC3E}">
        <p14:creationId xmlns:p14="http://schemas.microsoft.com/office/powerpoint/2010/main" val="1229554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84E37-98CE-C746-8341-EB2814C97193}"/>
              </a:ext>
            </a:extLst>
          </p:cNvPr>
          <p:cNvSpPr>
            <a:spLocks noGrp="1"/>
          </p:cNvSpPr>
          <p:nvPr>
            <p:ph type="title"/>
          </p:nvPr>
        </p:nvSpPr>
        <p:spPr>
          <a:xfrm>
            <a:off x="1121685" y="720090"/>
            <a:ext cx="8323305" cy="628650"/>
          </a:xfrm>
        </p:spPr>
        <p:txBody>
          <a:bodyPr/>
          <a:lstStyle/>
          <a:p>
            <a:r>
              <a:rPr lang="en-AU" dirty="0">
                <a:latin typeface="Helvetica"/>
                <a:cs typeface="Helvetica"/>
              </a:rPr>
              <a:t>Cyclic Redundancy Check (CRC) generation</a:t>
            </a:r>
            <a:endParaRPr lang="en-US" dirty="0"/>
          </a:p>
        </p:txBody>
      </p:sp>
      <p:sp>
        <p:nvSpPr>
          <p:cNvPr id="3" name="Content Placeholder 2">
            <a:extLst>
              <a:ext uri="{FF2B5EF4-FFF2-40B4-BE49-F238E27FC236}">
                <a16:creationId xmlns:a16="http://schemas.microsoft.com/office/drawing/2014/main" id="{1E4C94D6-810B-0F4D-B39B-4D776CB53522}"/>
              </a:ext>
            </a:extLst>
          </p:cNvPr>
          <p:cNvSpPr>
            <a:spLocks noGrp="1"/>
          </p:cNvSpPr>
          <p:nvPr>
            <p:ph idx="1"/>
          </p:nvPr>
        </p:nvSpPr>
        <p:spPr/>
        <p:txBody>
          <a:bodyPr/>
          <a:lstStyle/>
          <a:p>
            <a:r>
              <a:rPr lang="en-AU" dirty="0"/>
              <a:t>To compute an </a:t>
            </a:r>
            <a:r>
              <a:rPr lang="en-AU" i="1" dirty="0"/>
              <a:t>n</a:t>
            </a:r>
            <a:r>
              <a:rPr lang="en-AU" dirty="0"/>
              <a:t>-bit binary CRC:</a:t>
            </a:r>
          </a:p>
          <a:p>
            <a:pPr marL="457200" indent="-457200">
              <a:buAutoNum type="arabicPeriod"/>
            </a:pPr>
            <a:r>
              <a:rPr lang="en-AU" dirty="0"/>
              <a:t>Add n zero bits as ‘padding’ to the right of the input bits.</a:t>
            </a:r>
          </a:p>
          <a:p>
            <a:r>
              <a:rPr lang="en-AU" i="1" dirty="0"/>
              <a:t>Input: 11010011101100</a:t>
            </a:r>
          </a:p>
          <a:p>
            <a:r>
              <a:rPr lang="en-AU" i="1" dirty="0"/>
              <a:t>This is first padded with zeros corresponding to the bit length n of the CRC:</a:t>
            </a:r>
          </a:p>
          <a:p>
            <a:r>
              <a:rPr lang="en-AU" i="1" dirty="0"/>
              <a:t>11010011101100 </a:t>
            </a:r>
            <a:r>
              <a:rPr lang="en-AU" i="1" dirty="0">
                <a:solidFill>
                  <a:srgbClr val="FF0000"/>
                </a:solidFill>
              </a:rPr>
              <a:t>000</a:t>
            </a:r>
            <a:r>
              <a:rPr lang="en-AU" i="1" dirty="0"/>
              <a:t> &lt;--- input left shifted by 3 bits of padding</a:t>
            </a:r>
          </a:p>
          <a:p>
            <a:endParaRPr lang="en-US" dirty="0"/>
          </a:p>
        </p:txBody>
      </p:sp>
    </p:spTree>
    <p:extLst>
      <p:ext uri="{BB962C8B-B14F-4D97-AF65-F5344CB8AC3E}">
        <p14:creationId xmlns:p14="http://schemas.microsoft.com/office/powerpoint/2010/main" val="76327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7C98B-64BD-5C45-9D55-A70826FCE12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D6F6F9D-DFE5-974E-B728-F4A06BBA54C1}"/>
              </a:ext>
            </a:extLst>
          </p:cNvPr>
          <p:cNvSpPr>
            <a:spLocks noGrp="1"/>
          </p:cNvSpPr>
          <p:nvPr>
            <p:ph idx="1"/>
          </p:nvPr>
        </p:nvSpPr>
        <p:spPr/>
        <p:txBody>
          <a:bodyPr/>
          <a:lstStyle/>
          <a:p>
            <a:pPr marL="0" indent="0">
              <a:buNone/>
            </a:pPr>
            <a:endParaRPr lang="en-AU" dirty="0"/>
          </a:p>
          <a:p>
            <a:pPr marL="0" indent="0">
              <a:buNone/>
            </a:pPr>
            <a:endParaRPr lang="en-AU" dirty="0"/>
          </a:p>
          <a:p>
            <a:pPr marL="0" indent="0">
              <a:buNone/>
            </a:pPr>
            <a:endParaRPr lang="en-US" sz="2400" dirty="0"/>
          </a:p>
        </p:txBody>
      </p:sp>
      <p:sp>
        <p:nvSpPr>
          <p:cNvPr id="4" name="Rectangle 3">
            <a:extLst>
              <a:ext uri="{FF2B5EF4-FFF2-40B4-BE49-F238E27FC236}">
                <a16:creationId xmlns:a16="http://schemas.microsoft.com/office/drawing/2014/main" id="{5A606D71-A773-544E-98D1-1A0C1CCC6A8A}"/>
              </a:ext>
            </a:extLst>
          </p:cNvPr>
          <p:cNvSpPr/>
          <p:nvPr/>
        </p:nvSpPr>
        <p:spPr>
          <a:xfrm>
            <a:off x="548640" y="1206509"/>
            <a:ext cx="7749540" cy="5606663"/>
          </a:xfrm>
          <a:prstGeom prst="rect">
            <a:avLst/>
          </a:prstGeom>
        </p:spPr>
        <p:txBody>
          <a:bodyPr wrap="square">
            <a:spAutoFit/>
          </a:bodyPr>
          <a:lstStyle/>
          <a:p>
            <a:pPr lvl="0" defTabSz="914354">
              <a:spcBef>
                <a:spcPts val="1000"/>
              </a:spcBef>
            </a:pPr>
            <a:endParaRPr lang="en-AU" sz="2000" dirty="0">
              <a:solidFill>
                <a:prstClr val="black"/>
              </a:solidFill>
            </a:endParaRPr>
          </a:p>
          <a:p>
            <a:pPr lvl="0" defTabSz="914354">
              <a:spcBef>
                <a:spcPts val="1000"/>
              </a:spcBef>
            </a:pPr>
            <a:r>
              <a:rPr lang="en-AU" sz="2000" dirty="0">
                <a:solidFill>
                  <a:prstClr val="black"/>
                </a:solidFill>
              </a:rPr>
              <a:t>2. Compute the (</a:t>
            </a:r>
            <a:r>
              <a:rPr lang="en-AU" sz="2000" i="1" dirty="0">
                <a:solidFill>
                  <a:prstClr val="black"/>
                </a:solidFill>
              </a:rPr>
              <a:t>n</a:t>
            </a:r>
            <a:r>
              <a:rPr lang="en-AU" sz="2000" dirty="0">
                <a:solidFill>
                  <a:prstClr val="black"/>
                </a:solidFill>
              </a:rPr>
              <a:t> + 1)-bit pattern representing the CRC's divisor (called a "</a:t>
            </a:r>
            <a:r>
              <a:rPr lang="en-AU" sz="2000" dirty="0">
                <a:solidFill>
                  <a:prstClr val="black"/>
                </a:solidFill>
                <a:hlinkClick r:id="rId2" tooltip="Polynomial">
                  <a:extLst>
                    <a:ext uri="{A12FA001-AC4F-418D-AE19-62706E023703}">
                      <ahyp:hlinkClr xmlns:ahyp="http://schemas.microsoft.com/office/drawing/2018/hyperlinkcolor" val="tx"/>
                    </a:ext>
                  </a:extLst>
                </a:hlinkClick>
              </a:rPr>
              <a:t>polynomial</a:t>
            </a:r>
            <a:r>
              <a:rPr lang="en-AU" sz="2000" dirty="0">
                <a:solidFill>
                  <a:prstClr val="black"/>
                </a:solidFill>
              </a:rPr>
              <a:t>")</a:t>
            </a:r>
          </a:p>
          <a:p>
            <a:pPr defTabSz="914354">
              <a:spcBef>
                <a:spcPts val="1000"/>
              </a:spcBef>
            </a:pPr>
            <a:r>
              <a:rPr lang="en-AU" sz="2000" i="1" dirty="0">
                <a:solidFill>
                  <a:prstClr val="black"/>
                </a:solidFill>
              </a:rPr>
              <a:t>In the following example, we shall encode 14 bits of message with a 3-bit CRC, with a polynomial x</a:t>
            </a:r>
            <a:r>
              <a:rPr lang="en-AU" sz="2000" i="1" baseline="30000" dirty="0">
                <a:solidFill>
                  <a:prstClr val="black"/>
                </a:solidFill>
              </a:rPr>
              <a:t>3</a:t>
            </a:r>
            <a:r>
              <a:rPr lang="en-AU" sz="2000" i="1" dirty="0">
                <a:solidFill>
                  <a:prstClr val="black"/>
                </a:solidFill>
              </a:rPr>
              <a:t> + x + 1. The polynomial is written in binary as the coefficients; a 3rd-degree polynomial has 4 coefficients (1x</a:t>
            </a:r>
            <a:r>
              <a:rPr lang="en-AU" sz="2000" i="1" baseline="30000" dirty="0">
                <a:solidFill>
                  <a:prstClr val="black"/>
                </a:solidFill>
              </a:rPr>
              <a:t>3</a:t>
            </a:r>
            <a:r>
              <a:rPr lang="en-AU" sz="2000" i="1" dirty="0">
                <a:solidFill>
                  <a:prstClr val="black"/>
                </a:solidFill>
              </a:rPr>
              <a:t> + 0x</a:t>
            </a:r>
            <a:r>
              <a:rPr lang="en-AU" sz="2000" i="1" baseline="30000" dirty="0">
                <a:solidFill>
                  <a:prstClr val="black"/>
                </a:solidFill>
              </a:rPr>
              <a:t>2</a:t>
            </a:r>
            <a:r>
              <a:rPr lang="en-AU" sz="2000" i="1" dirty="0">
                <a:solidFill>
                  <a:prstClr val="black"/>
                </a:solidFill>
              </a:rPr>
              <a:t> + 1x + 1). In this case, the coefficients are 1, 0, 1 and 1. </a:t>
            </a:r>
          </a:p>
          <a:p>
            <a:pPr lvl="0" defTabSz="914354">
              <a:spcBef>
                <a:spcPts val="1000"/>
              </a:spcBef>
            </a:pPr>
            <a:endParaRPr lang="en-AU" sz="2000" dirty="0">
              <a:solidFill>
                <a:prstClr val="black"/>
              </a:solidFill>
            </a:endParaRPr>
          </a:p>
          <a:p>
            <a:pPr lvl="0" defTabSz="914354">
              <a:spcBef>
                <a:spcPts val="1000"/>
              </a:spcBef>
            </a:pPr>
            <a:r>
              <a:rPr lang="en-AU" sz="2000" dirty="0">
                <a:solidFill>
                  <a:prstClr val="black"/>
                </a:solidFill>
              </a:rPr>
              <a:t>3. Position the (</a:t>
            </a:r>
            <a:r>
              <a:rPr lang="en-AU" sz="2000" i="1" dirty="0">
                <a:solidFill>
                  <a:prstClr val="black"/>
                </a:solidFill>
              </a:rPr>
              <a:t>n</a:t>
            </a:r>
            <a:r>
              <a:rPr lang="en-AU" sz="2000" dirty="0">
                <a:solidFill>
                  <a:prstClr val="black"/>
                </a:solidFill>
              </a:rPr>
              <a:t> + 1)-bit pattern representing the CRC's divisor underneath the left-hand end of the input bits.</a:t>
            </a:r>
          </a:p>
          <a:p>
            <a:pPr lvl="0" defTabSz="914354">
              <a:spcBef>
                <a:spcPts val="1000"/>
              </a:spcBef>
            </a:pPr>
            <a:endParaRPr lang="en-AU" sz="2000" dirty="0">
              <a:solidFill>
                <a:prstClr val="black"/>
              </a:solidFill>
            </a:endParaRPr>
          </a:p>
          <a:p>
            <a:r>
              <a:rPr lang="en-AU" sz="2000" i="1" dirty="0"/>
              <a:t>11010011101100 </a:t>
            </a:r>
            <a:r>
              <a:rPr lang="en-AU" sz="2000" i="1" dirty="0">
                <a:solidFill>
                  <a:srgbClr val="FF0000"/>
                </a:solidFill>
              </a:rPr>
              <a:t>000</a:t>
            </a:r>
            <a:r>
              <a:rPr lang="en-AU" sz="2000" i="1" dirty="0"/>
              <a:t> &lt;--- input right padded by 3 bits </a:t>
            </a:r>
          </a:p>
          <a:p>
            <a:r>
              <a:rPr lang="en-AU" sz="2000" i="1" dirty="0"/>
              <a:t>1011                            &lt;--- divisor (4 bits) = x³ + x + 1 </a:t>
            </a:r>
            <a:endParaRPr lang="en-AU" sz="2000" i="1" dirty="0">
              <a:solidFill>
                <a:prstClr val="black"/>
              </a:solidFill>
            </a:endParaRPr>
          </a:p>
          <a:p>
            <a:pPr lvl="0" defTabSz="914354">
              <a:spcBef>
                <a:spcPts val="1000"/>
              </a:spcBef>
            </a:pPr>
            <a:endParaRPr lang="en-AU" sz="2000" dirty="0">
              <a:solidFill>
                <a:prstClr val="black"/>
              </a:solidFill>
            </a:endParaRPr>
          </a:p>
          <a:p>
            <a:pPr lvl="0" defTabSz="914354">
              <a:spcBef>
                <a:spcPts val="1000"/>
              </a:spcBef>
            </a:pPr>
            <a:endParaRPr lang="en-AU" sz="2000" dirty="0">
              <a:solidFill>
                <a:prstClr val="black"/>
              </a:solidFill>
            </a:endParaRPr>
          </a:p>
        </p:txBody>
      </p:sp>
    </p:spTree>
    <p:extLst>
      <p:ext uri="{BB962C8B-B14F-4D97-AF65-F5344CB8AC3E}">
        <p14:creationId xmlns:p14="http://schemas.microsoft.com/office/powerpoint/2010/main" val="1038577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FC049-ECFF-7E45-8669-85A0484ECF2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3CD5799-045D-6C4E-879B-A53C970A6ABD}"/>
              </a:ext>
            </a:extLst>
          </p:cNvPr>
          <p:cNvSpPr>
            <a:spLocks noGrp="1"/>
          </p:cNvSpPr>
          <p:nvPr>
            <p:ph idx="1"/>
          </p:nvPr>
        </p:nvSpPr>
        <p:spPr>
          <a:xfrm>
            <a:off x="326571" y="1532415"/>
            <a:ext cx="8467002" cy="4376944"/>
          </a:xfrm>
        </p:spPr>
        <p:txBody>
          <a:bodyPr/>
          <a:lstStyle/>
          <a:p>
            <a:pPr marL="0" indent="0">
              <a:buNone/>
            </a:pPr>
            <a:endParaRPr lang="en-US" sz="2200" dirty="0"/>
          </a:p>
          <a:p>
            <a:pPr marL="0" indent="0">
              <a:buNone/>
            </a:pPr>
            <a:r>
              <a:rPr lang="en-AU" sz="2200" dirty="0"/>
              <a:t>4. The algorithm acts on the bits directly above the divisor in each step. </a:t>
            </a:r>
          </a:p>
          <a:p>
            <a:r>
              <a:rPr lang="en-AU" sz="2200" dirty="0"/>
              <a:t>- </a:t>
            </a:r>
            <a:r>
              <a:rPr lang="en-AU" sz="2200" i="1" dirty="0"/>
              <a:t>The result for each iteration is the bitwise </a:t>
            </a:r>
            <a:r>
              <a:rPr lang="en-AU" sz="2200" b="1" i="1" dirty="0"/>
              <a:t>XOR</a:t>
            </a:r>
            <a:r>
              <a:rPr lang="en-AU" sz="2200" i="1" dirty="0"/>
              <a:t> of the polynomial divisor with the bits above it. </a:t>
            </a:r>
          </a:p>
          <a:p>
            <a:pPr>
              <a:buFontTx/>
              <a:buChar char="-"/>
            </a:pPr>
            <a:r>
              <a:rPr lang="en-AU" sz="2200" i="1" dirty="0"/>
              <a:t>The bits not above the divisor are simply copied directly below for that step. </a:t>
            </a:r>
          </a:p>
          <a:p>
            <a:pPr>
              <a:buFontTx/>
              <a:buChar char="-"/>
            </a:pPr>
            <a:r>
              <a:rPr lang="en-AU" sz="2200" i="1" dirty="0"/>
              <a:t>The divisor is then shifted one bit to the right (or moves over to align with the next 1 in the dividend), and the process is repeated until the bits of the input message becomes zero. Here is the entire calculation:</a:t>
            </a:r>
            <a:endParaRPr lang="en-US" sz="2200" i="1" dirty="0"/>
          </a:p>
        </p:txBody>
      </p:sp>
    </p:spTree>
    <p:extLst>
      <p:ext uri="{BB962C8B-B14F-4D97-AF65-F5344CB8AC3E}">
        <p14:creationId xmlns:p14="http://schemas.microsoft.com/office/powerpoint/2010/main" val="8115655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1230811" y="501936"/>
            <a:ext cx="8336643" cy="628650"/>
          </a:xfrm>
        </p:spPr>
        <p:txBody>
          <a:bodyPr/>
          <a:lstStyle/>
          <a:p>
            <a:r>
              <a:rPr lang="en-AU" dirty="0">
                <a:latin typeface="Helvetica"/>
                <a:cs typeface="Helvetica"/>
              </a:rPr>
              <a:t>Cyclic Redundancy Check (CRC) generation</a:t>
            </a:r>
            <a:endParaRPr lang="en-AU" dirty="0">
              <a:latin typeface="Times New Roman" charset="0"/>
            </a:endParaRPr>
          </a:p>
        </p:txBody>
      </p:sp>
      <p:sp>
        <p:nvSpPr>
          <p:cNvPr id="5123" name="Rectangle 3"/>
          <p:cNvSpPr>
            <a:spLocks noGrp="1" noChangeArrowheads="1"/>
          </p:cNvSpPr>
          <p:nvPr>
            <p:ph type="body" idx="1"/>
          </p:nvPr>
        </p:nvSpPr>
        <p:spPr>
          <a:xfrm>
            <a:off x="631190" y="1211262"/>
            <a:ext cx="4603750" cy="5314950"/>
          </a:xfrm>
        </p:spPr>
        <p:txBody>
          <a:bodyPr/>
          <a:lstStyle/>
          <a:p>
            <a:pPr>
              <a:spcBef>
                <a:spcPts val="500"/>
              </a:spcBef>
              <a:buFontTx/>
              <a:buNone/>
              <a:defRPr/>
            </a:pPr>
            <a:r>
              <a:rPr lang="en-AU" sz="1600" dirty="0">
                <a:ea typeface="+mn-ea"/>
              </a:rPr>
              <a:t>11010011101100 </a:t>
            </a:r>
            <a:r>
              <a:rPr lang="en-AU" sz="1600" dirty="0">
                <a:solidFill>
                  <a:srgbClr val="FF0000"/>
                </a:solidFill>
                <a:ea typeface="+mn-ea"/>
              </a:rPr>
              <a:t>000</a:t>
            </a:r>
            <a:r>
              <a:rPr lang="en-AU" sz="1600" dirty="0">
                <a:ea typeface="+mn-ea"/>
              </a:rPr>
              <a:t> &lt;--- input left shifted by 3 bits</a:t>
            </a:r>
          </a:p>
          <a:p>
            <a:pPr>
              <a:lnSpc>
                <a:spcPct val="85000"/>
              </a:lnSpc>
              <a:spcBef>
                <a:spcPts val="500"/>
              </a:spcBef>
              <a:buFontTx/>
              <a:buNone/>
              <a:defRPr/>
            </a:pPr>
            <a:r>
              <a:rPr lang="en-AU" sz="1600" b="1" dirty="0">
                <a:ea typeface="+mn-ea"/>
              </a:rPr>
              <a:t>1011   </a:t>
            </a:r>
            <a:r>
              <a:rPr lang="en-AU" sz="1600" dirty="0">
                <a:ea typeface="+mn-ea"/>
              </a:rPr>
              <a:t>            &lt;--- divisor</a:t>
            </a:r>
          </a:p>
          <a:p>
            <a:pPr>
              <a:lnSpc>
                <a:spcPct val="85000"/>
              </a:lnSpc>
              <a:spcBef>
                <a:spcPts val="500"/>
              </a:spcBef>
              <a:buFontTx/>
              <a:buNone/>
              <a:defRPr/>
            </a:pPr>
            <a:r>
              <a:rPr lang="en-AU" sz="1600" dirty="0">
                <a:ea typeface="+mn-ea"/>
              </a:rPr>
              <a:t>01100011101100 000 &lt;--- result</a:t>
            </a:r>
          </a:p>
          <a:p>
            <a:pPr>
              <a:lnSpc>
                <a:spcPct val="85000"/>
              </a:lnSpc>
              <a:spcBef>
                <a:spcPts val="500"/>
              </a:spcBef>
              <a:buFontTx/>
              <a:buNone/>
              <a:defRPr/>
            </a:pPr>
            <a:r>
              <a:rPr lang="en-AU" sz="1600" dirty="0">
                <a:ea typeface="+mn-ea"/>
              </a:rPr>
              <a:t>  </a:t>
            </a:r>
            <a:r>
              <a:rPr lang="en-AU" sz="1600" b="1" dirty="0">
                <a:ea typeface="+mn-ea"/>
              </a:rPr>
              <a:t>1011 </a:t>
            </a:r>
            <a:r>
              <a:rPr lang="en-AU" sz="1600" dirty="0">
                <a:ea typeface="+mn-ea"/>
              </a:rPr>
              <a:t>             &lt;--- divisor ...</a:t>
            </a:r>
          </a:p>
          <a:p>
            <a:pPr>
              <a:lnSpc>
                <a:spcPct val="85000"/>
              </a:lnSpc>
              <a:spcBef>
                <a:spcPts val="500"/>
              </a:spcBef>
              <a:buFontTx/>
              <a:buNone/>
              <a:defRPr/>
            </a:pPr>
            <a:r>
              <a:rPr lang="en-AU" sz="1600" dirty="0">
                <a:ea typeface="+mn-ea"/>
              </a:rPr>
              <a:t>00111011101100 000</a:t>
            </a:r>
          </a:p>
          <a:p>
            <a:pPr>
              <a:lnSpc>
                <a:spcPct val="85000"/>
              </a:lnSpc>
              <a:spcBef>
                <a:spcPts val="500"/>
              </a:spcBef>
              <a:buFontTx/>
              <a:buNone/>
              <a:defRPr/>
            </a:pPr>
            <a:r>
              <a:rPr lang="en-AU" sz="1600" dirty="0">
                <a:ea typeface="+mn-ea"/>
              </a:rPr>
              <a:t>    </a:t>
            </a:r>
            <a:r>
              <a:rPr lang="en-AU" sz="1600" b="1" dirty="0">
                <a:ea typeface="+mn-ea"/>
              </a:rPr>
              <a:t>1011</a:t>
            </a:r>
          </a:p>
          <a:p>
            <a:pPr>
              <a:lnSpc>
                <a:spcPct val="85000"/>
              </a:lnSpc>
              <a:spcBef>
                <a:spcPts val="500"/>
              </a:spcBef>
              <a:buFontTx/>
              <a:buNone/>
              <a:defRPr/>
            </a:pPr>
            <a:r>
              <a:rPr lang="en-AU" sz="1600" dirty="0">
                <a:ea typeface="+mn-ea"/>
              </a:rPr>
              <a:t>00010111101100 000</a:t>
            </a:r>
          </a:p>
          <a:p>
            <a:pPr>
              <a:lnSpc>
                <a:spcPct val="85000"/>
              </a:lnSpc>
              <a:spcBef>
                <a:spcPts val="500"/>
              </a:spcBef>
              <a:buFontTx/>
              <a:buNone/>
              <a:defRPr/>
            </a:pPr>
            <a:r>
              <a:rPr lang="en-AU" sz="1600" dirty="0">
                <a:ea typeface="+mn-ea"/>
              </a:rPr>
              <a:t>       </a:t>
            </a:r>
            <a:r>
              <a:rPr lang="en-AU" sz="1600" b="1" dirty="0">
                <a:ea typeface="+mn-ea"/>
              </a:rPr>
              <a:t>1011</a:t>
            </a:r>
          </a:p>
          <a:p>
            <a:pPr>
              <a:lnSpc>
                <a:spcPct val="85000"/>
              </a:lnSpc>
              <a:spcBef>
                <a:spcPts val="500"/>
              </a:spcBef>
              <a:buFontTx/>
              <a:buNone/>
              <a:defRPr/>
            </a:pPr>
            <a:r>
              <a:rPr lang="en-AU" sz="1600" dirty="0">
                <a:ea typeface="+mn-ea"/>
              </a:rPr>
              <a:t>00000001101100 000</a:t>
            </a:r>
          </a:p>
          <a:p>
            <a:pPr>
              <a:lnSpc>
                <a:spcPct val="85000"/>
              </a:lnSpc>
              <a:spcBef>
                <a:spcPts val="500"/>
              </a:spcBef>
              <a:buFontTx/>
              <a:buNone/>
              <a:defRPr/>
            </a:pPr>
            <a:r>
              <a:rPr lang="en-AU" sz="1600" dirty="0">
                <a:ea typeface="+mn-ea"/>
              </a:rPr>
              <a:t>             </a:t>
            </a:r>
            <a:r>
              <a:rPr lang="en-AU" sz="1600" b="1" dirty="0">
                <a:ea typeface="+mn-ea"/>
              </a:rPr>
              <a:t>   1011</a:t>
            </a:r>
          </a:p>
          <a:p>
            <a:pPr>
              <a:lnSpc>
                <a:spcPct val="85000"/>
              </a:lnSpc>
              <a:spcBef>
                <a:spcPts val="500"/>
              </a:spcBef>
              <a:buFontTx/>
              <a:buNone/>
              <a:defRPr/>
            </a:pPr>
            <a:r>
              <a:rPr lang="en-AU" sz="1600" dirty="0">
                <a:ea typeface="+mn-ea"/>
              </a:rPr>
              <a:t>00000000110100 000</a:t>
            </a:r>
          </a:p>
          <a:p>
            <a:pPr>
              <a:lnSpc>
                <a:spcPct val="85000"/>
              </a:lnSpc>
              <a:spcBef>
                <a:spcPts val="500"/>
              </a:spcBef>
              <a:buFontTx/>
              <a:buNone/>
              <a:defRPr/>
            </a:pPr>
            <a:r>
              <a:rPr lang="en-AU" sz="1600" dirty="0">
                <a:ea typeface="+mn-ea"/>
              </a:rPr>
              <a:t>                  </a:t>
            </a:r>
            <a:r>
              <a:rPr lang="en-AU" sz="1600" b="1" dirty="0">
                <a:ea typeface="+mn-ea"/>
              </a:rPr>
              <a:t>1011</a:t>
            </a:r>
          </a:p>
          <a:p>
            <a:pPr>
              <a:lnSpc>
                <a:spcPct val="85000"/>
              </a:lnSpc>
              <a:spcBef>
                <a:spcPts val="500"/>
              </a:spcBef>
              <a:buFontTx/>
              <a:buNone/>
              <a:defRPr/>
            </a:pPr>
            <a:r>
              <a:rPr lang="en-AU" sz="1600" dirty="0">
                <a:ea typeface="+mn-ea"/>
              </a:rPr>
              <a:t>00000000011000 000</a:t>
            </a:r>
          </a:p>
          <a:p>
            <a:pPr>
              <a:lnSpc>
                <a:spcPct val="85000"/>
              </a:lnSpc>
              <a:spcBef>
                <a:spcPts val="500"/>
              </a:spcBef>
              <a:buFontTx/>
              <a:buNone/>
              <a:defRPr/>
            </a:pPr>
            <a:r>
              <a:rPr lang="en-AU" sz="1600" dirty="0">
                <a:ea typeface="+mn-ea"/>
              </a:rPr>
              <a:t>                 </a:t>
            </a:r>
            <a:r>
              <a:rPr lang="en-AU" sz="1600" b="1" dirty="0">
                <a:ea typeface="+mn-ea"/>
              </a:rPr>
              <a:t>   1011</a:t>
            </a:r>
          </a:p>
          <a:p>
            <a:pPr>
              <a:lnSpc>
                <a:spcPct val="85000"/>
              </a:lnSpc>
              <a:spcBef>
                <a:spcPts val="500"/>
              </a:spcBef>
              <a:buFontTx/>
              <a:buNone/>
              <a:defRPr/>
            </a:pPr>
            <a:r>
              <a:rPr lang="en-AU" sz="1600" dirty="0">
                <a:ea typeface="+mn-ea"/>
              </a:rPr>
              <a:t>00000000001110 000</a:t>
            </a:r>
          </a:p>
          <a:p>
            <a:pPr>
              <a:lnSpc>
                <a:spcPct val="85000"/>
              </a:lnSpc>
              <a:spcBef>
                <a:spcPts val="500"/>
              </a:spcBef>
              <a:buFontTx/>
              <a:buNone/>
              <a:defRPr/>
            </a:pPr>
            <a:r>
              <a:rPr lang="en-AU" sz="1600" dirty="0">
                <a:ea typeface="+mn-ea"/>
              </a:rPr>
              <a:t>                      </a:t>
            </a:r>
            <a:r>
              <a:rPr lang="en-AU" sz="1600" b="1" dirty="0">
                <a:ea typeface="+mn-ea"/>
              </a:rPr>
              <a:t>1011</a:t>
            </a:r>
          </a:p>
          <a:p>
            <a:pPr>
              <a:lnSpc>
                <a:spcPct val="85000"/>
              </a:lnSpc>
              <a:spcBef>
                <a:spcPts val="500"/>
              </a:spcBef>
              <a:buFontTx/>
              <a:buNone/>
              <a:defRPr/>
            </a:pPr>
            <a:r>
              <a:rPr lang="en-AU" sz="1600" dirty="0">
                <a:ea typeface="+mn-ea"/>
              </a:rPr>
              <a:t>00000000000101 000 </a:t>
            </a:r>
          </a:p>
          <a:p>
            <a:pPr>
              <a:lnSpc>
                <a:spcPct val="85000"/>
              </a:lnSpc>
              <a:spcBef>
                <a:spcPts val="500"/>
              </a:spcBef>
              <a:buFontTx/>
              <a:buNone/>
              <a:defRPr/>
            </a:pPr>
            <a:r>
              <a:rPr lang="en-AU" sz="1600" dirty="0">
                <a:ea typeface="+mn-ea"/>
              </a:rPr>
              <a:t>                     </a:t>
            </a:r>
            <a:r>
              <a:rPr lang="en-AU" sz="1600" b="1" dirty="0">
                <a:ea typeface="+mn-ea"/>
              </a:rPr>
              <a:t>    101 1</a:t>
            </a:r>
          </a:p>
          <a:p>
            <a:pPr>
              <a:lnSpc>
                <a:spcPct val="85000"/>
              </a:lnSpc>
              <a:spcBef>
                <a:spcPts val="500"/>
              </a:spcBef>
              <a:buFontTx/>
              <a:buNone/>
              <a:defRPr/>
            </a:pPr>
            <a:r>
              <a:rPr lang="en-AU" sz="1600" dirty="0">
                <a:ea typeface="+mn-ea"/>
              </a:rPr>
              <a:t>-----------------</a:t>
            </a:r>
          </a:p>
          <a:p>
            <a:pPr>
              <a:lnSpc>
                <a:spcPct val="85000"/>
              </a:lnSpc>
              <a:spcBef>
                <a:spcPts val="500"/>
              </a:spcBef>
              <a:buFontTx/>
              <a:buNone/>
              <a:defRPr/>
            </a:pPr>
            <a:r>
              <a:rPr lang="en-AU" sz="1600" dirty="0">
                <a:ea typeface="+mn-ea"/>
              </a:rPr>
              <a:t>00000000000000 100 &lt;---remainder (3 bits)</a:t>
            </a:r>
          </a:p>
          <a:p>
            <a:pPr>
              <a:lnSpc>
                <a:spcPct val="85000"/>
              </a:lnSpc>
              <a:spcBef>
                <a:spcPts val="500"/>
              </a:spcBef>
              <a:buNone/>
              <a:defRPr/>
            </a:pPr>
            <a:endParaRPr lang="en-AU" sz="1600" dirty="0">
              <a:ea typeface="+mn-ea"/>
            </a:endParaRPr>
          </a:p>
        </p:txBody>
      </p:sp>
      <p:sp>
        <p:nvSpPr>
          <p:cNvPr id="7172" name="TextBox 5"/>
          <p:cNvSpPr txBox="1">
            <a:spLocks noChangeArrowheads="1"/>
          </p:cNvSpPr>
          <p:nvPr/>
        </p:nvSpPr>
        <p:spPr bwMode="auto">
          <a:xfrm>
            <a:off x="4507972" y="5763220"/>
            <a:ext cx="4190991" cy="9233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buFontTx/>
              <a:buNone/>
            </a:pPr>
            <a:r>
              <a:rPr lang="en-AU" sz="1800" dirty="0"/>
              <a:t>(Division algorithm stops here as dividend is equal to zero. The remainder 100 will be the value of the CRC function </a:t>
            </a:r>
          </a:p>
        </p:txBody>
      </p:sp>
      <p:sp>
        <p:nvSpPr>
          <p:cNvPr id="2" name="Rectangle 1"/>
          <p:cNvSpPr/>
          <p:nvPr/>
        </p:nvSpPr>
        <p:spPr bwMode="auto">
          <a:xfrm>
            <a:off x="7016467" y="1234440"/>
            <a:ext cx="1682496" cy="420624"/>
          </a:xfrm>
          <a:prstGeom prst="rect">
            <a:avLst/>
          </a:prstGeom>
          <a:noFill/>
          <a:ln w="9525" cap="flat" cmpd="sng" algn="ctr">
            <a:solidFill>
              <a:schemeClr val="accent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indent="-342900" eaLnBrk="1" fontAlgn="auto" hangingPunct="1">
              <a:spcBef>
                <a:spcPts val="0"/>
              </a:spcBef>
              <a:spcAft>
                <a:spcPts val="0"/>
              </a:spcAft>
              <a:buNone/>
            </a:pPr>
            <a:r>
              <a:rPr kumimoji="1" lang="en-US" sz="1600" b="0" i="0" u="none" strike="noStrike" cap="none" normalizeH="0" baseline="0" dirty="0">
                <a:ln>
                  <a:noFill/>
                </a:ln>
                <a:solidFill>
                  <a:srgbClr val="000000"/>
                </a:solidFill>
                <a:effectLst/>
                <a:latin typeface="Times New Roman" pitchFamily="18" charset="0"/>
              </a:rPr>
              <a:t>1011 = </a:t>
            </a:r>
            <a:r>
              <a:rPr kumimoji="0" lang="en-US" sz="1600" b="1" i="1" dirty="0">
                <a:cs typeface="Times New Roman" charset="0"/>
                <a:sym typeface="Times New Roman" charset="0"/>
              </a:rPr>
              <a:t> x</a:t>
            </a:r>
            <a:r>
              <a:rPr kumimoji="0" lang="en-US" sz="1600" b="1" i="1" baseline="30000" dirty="0">
                <a:cs typeface="Times New Roman" charset="0"/>
                <a:sym typeface="Times New Roman" charset="0"/>
              </a:rPr>
              <a:t>3</a:t>
            </a:r>
            <a:r>
              <a:rPr kumimoji="0" lang="en-US" sz="1600" b="1" i="1" dirty="0">
                <a:cs typeface="Times New Roman" charset="0"/>
                <a:sym typeface="Times New Roman" charset="0"/>
              </a:rPr>
              <a:t> + x + 1</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 </a:t>
            </a:r>
          </a:p>
        </p:txBody>
      </p:sp>
      <p:sp>
        <p:nvSpPr>
          <p:cNvPr id="3" name="Rectangle 2"/>
          <p:cNvSpPr/>
          <p:nvPr/>
        </p:nvSpPr>
        <p:spPr bwMode="auto">
          <a:xfrm>
            <a:off x="2258568" y="960438"/>
            <a:ext cx="384048" cy="274002"/>
          </a:xfrm>
          <a:prstGeom prst="rect">
            <a:avLst/>
          </a:prstGeom>
          <a:noFill/>
          <a:ln w="9525" cap="flat" cmpd="sng" algn="ctr">
            <a:solidFill>
              <a:schemeClr val="bg2"/>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2185533" y="6389211"/>
            <a:ext cx="384048" cy="274002"/>
          </a:xfrm>
          <a:prstGeom prst="rect">
            <a:avLst/>
          </a:prstGeom>
          <a:noFill/>
          <a:ln w="9525" cap="flat" cmpd="sng" algn="ctr">
            <a:solidFill>
              <a:schemeClr val="accent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FF0000"/>
              </a:solidFill>
              <a:effectLst/>
              <a:latin typeface="Times New Roman" pitchFamily="18" charset="0"/>
            </a:endParaRPr>
          </a:p>
        </p:txBody>
      </p:sp>
      <p:cxnSp>
        <p:nvCxnSpPr>
          <p:cNvPr id="5" name="Straight Arrow Connector 4">
            <a:extLst>
              <a:ext uri="{FF2B5EF4-FFF2-40B4-BE49-F238E27FC236}">
                <a16:creationId xmlns:a16="http://schemas.microsoft.com/office/drawing/2014/main" id="{71D8FD00-5B24-0A43-A143-0953F4921A22}"/>
              </a:ext>
            </a:extLst>
          </p:cNvPr>
          <p:cNvCxnSpPr/>
          <p:nvPr/>
        </p:nvCxnSpPr>
        <p:spPr>
          <a:xfrm flipH="1">
            <a:off x="2023110" y="3429000"/>
            <a:ext cx="1314450" cy="3886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83A47EF-07DA-E140-8AFB-3B67490EC4B4}"/>
              </a:ext>
            </a:extLst>
          </p:cNvPr>
          <p:cNvSpPr txBox="1"/>
          <p:nvPr/>
        </p:nvSpPr>
        <p:spPr>
          <a:xfrm>
            <a:off x="3440430" y="3155144"/>
            <a:ext cx="4948471" cy="369332"/>
          </a:xfrm>
          <a:prstGeom prst="rect">
            <a:avLst/>
          </a:prstGeom>
          <a:noFill/>
        </p:spPr>
        <p:txBody>
          <a:bodyPr wrap="none" rtlCol="0">
            <a:spAutoFit/>
          </a:bodyPr>
          <a:lstStyle/>
          <a:p>
            <a:r>
              <a:rPr lang="en-US" dirty="0"/>
              <a:t>moves over to align with the next 1 in the dividend</a:t>
            </a:r>
          </a:p>
        </p:txBody>
      </p:sp>
    </p:spTree>
    <p:extLst>
      <p:ext uri="{BB962C8B-B14F-4D97-AF65-F5344CB8AC3E}">
        <p14:creationId xmlns:p14="http://schemas.microsoft.com/office/powerpoint/2010/main" val="4131658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A1CB3-2F4B-B64D-9AB2-41D4F346DCE9}"/>
              </a:ext>
            </a:extLst>
          </p:cNvPr>
          <p:cNvSpPr>
            <a:spLocks noGrp="1"/>
          </p:cNvSpPr>
          <p:nvPr>
            <p:ph type="title"/>
          </p:nvPr>
        </p:nvSpPr>
        <p:spPr/>
        <p:txBody>
          <a:bodyPr/>
          <a:lstStyle/>
          <a:p>
            <a:r>
              <a:rPr lang="en-US" dirty="0"/>
              <a:t>Checking validity with CRC</a:t>
            </a:r>
          </a:p>
        </p:txBody>
      </p:sp>
      <p:sp>
        <p:nvSpPr>
          <p:cNvPr id="3" name="Content Placeholder 2">
            <a:extLst>
              <a:ext uri="{FF2B5EF4-FFF2-40B4-BE49-F238E27FC236}">
                <a16:creationId xmlns:a16="http://schemas.microsoft.com/office/drawing/2014/main" id="{6332A58C-7211-B04D-8017-96304209B11B}"/>
              </a:ext>
            </a:extLst>
          </p:cNvPr>
          <p:cNvSpPr>
            <a:spLocks noGrp="1"/>
          </p:cNvSpPr>
          <p:nvPr>
            <p:ph idx="1"/>
          </p:nvPr>
        </p:nvSpPr>
        <p:spPr/>
        <p:txBody>
          <a:bodyPr/>
          <a:lstStyle/>
          <a:p>
            <a:pPr marL="0" indent="0">
              <a:buNone/>
            </a:pPr>
            <a:r>
              <a:rPr lang="en-AU" sz="2400" dirty="0"/>
              <a:t>The validity of a received message can easily be verified by performing the above calculation again, this time with the check value added instead of zeroes. The remainder should equal zero if there are no detectable errors.</a:t>
            </a:r>
          </a:p>
          <a:p>
            <a:pPr marL="0" indent="0">
              <a:buNone/>
            </a:pPr>
            <a:endParaRPr lang="en-US" dirty="0"/>
          </a:p>
        </p:txBody>
      </p:sp>
      <p:sp>
        <p:nvSpPr>
          <p:cNvPr id="4" name="TextBox 5">
            <a:extLst>
              <a:ext uri="{FF2B5EF4-FFF2-40B4-BE49-F238E27FC236}">
                <a16:creationId xmlns:a16="http://schemas.microsoft.com/office/drawing/2014/main" id="{C5DF7167-283F-1E4E-BAAB-EE6313E0A0EC}"/>
              </a:ext>
            </a:extLst>
          </p:cNvPr>
          <p:cNvSpPr txBox="1">
            <a:spLocks noChangeArrowheads="1"/>
          </p:cNvSpPr>
          <p:nvPr/>
        </p:nvSpPr>
        <p:spPr bwMode="auto">
          <a:xfrm>
            <a:off x="1214404" y="3084365"/>
            <a:ext cx="4190991" cy="402571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buFontTx/>
              <a:buNone/>
            </a:pPr>
            <a:r>
              <a:rPr lang="en-AU" sz="1800" dirty="0"/>
              <a:t>11010011101100 100 &lt;--- input with CRC</a:t>
            </a:r>
          </a:p>
          <a:p>
            <a:pPr>
              <a:buFontTx/>
              <a:buNone/>
            </a:pPr>
            <a:r>
              <a:rPr lang="en-AU" sz="1800" dirty="0"/>
              <a:t>1011               &lt;--- divisor</a:t>
            </a:r>
          </a:p>
          <a:p>
            <a:pPr>
              <a:buFontTx/>
              <a:buNone/>
            </a:pPr>
            <a:r>
              <a:rPr lang="en-AU" sz="1800" dirty="0"/>
              <a:t>01100011101100 100 &lt;--- result</a:t>
            </a:r>
          </a:p>
          <a:p>
            <a:pPr>
              <a:buFontTx/>
              <a:buNone/>
            </a:pPr>
            <a:r>
              <a:rPr lang="en-AU" sz="1800" dirty="0"/>
              <a:t>  1011              &lt;--- divisor ...</a:t>
            </a:r>
          </a:p>
          <a:p>
            <a:pPr>
              <a:buFontTx/>
              <a:buNone/>
            </a:pPr>
            <a:r>
              <a:rPr lang="en-AU" sz="1800" dirty="0"/>
              <a:t>00111011101100 100</a:t>
            </a:r>
          </a:p>
          <a:p>
            <a:pPr>
              <a:buFontTx/>
              <a:buNone/>
            </a:pPr>
            <a:r>
              <a:rPr lang="en-AU" sz="1800" dirty="0"/>
              <a:t>……</a:t>
            </a:r>
          </a:p>
          <a:p>
            <a:pPr>
              <a:buFontTx/>
              <a:buNone/>
            </a:pPr>
            <a:r>
              <a:rPr lang="en-AU" sz="1800" dirty="0"/>
              <a:t>00000000001110 100</a:t>
            </a:r>
          </a:p>
          <a:p>
            <a:pPr>
              <a:buFontTx/>
              <a:buNone/>
            </a:pPr>
            <a:r>
              <a:rPr lang="en-AU" sz="1800" dirty="0"/>
              <a:t>                    1011</a:t>
            </a:r>
          </a:p>
          <a:p>
            <a:pPr>
              <a:buFontTx/>
              <a:buNone/>
            </a:pPr>
            <a:r>
              <a:rPr lang="en-AU" sz="1800" dirty="0"/>
              <a:t>00000000000101 100 </a:t>
            </a:r>
          </a:p>
          <a:p>
            <a:pPr>
              <a:buFontTx/>
              <a:buNone/>
            </a:pPr>
            <a:r>
              <a:rPr lang="en-AU" sz="1800" dirty="0"/>
              <a:t>                      101 1</a:t>
            </a:r>
          </a:p>
          <a:p>
            <a:pPr>
              <a:buFontTx/>
              <a:buNone/>
            </a:pPr>
            <a:r>
              <a:rPr lang="en-AU" sz="1800" dirty="0"/>
              <a:t>------------------</a:t>
            </a:r>
          </a:p>
          <a:p>
            <a:pPr>
              <a:buFontTx/>
              <a:buNone/>
            </a:pPr>
            <a:r>
              <a:rPr lang="en-AU" sz="1800" dirty="0"/>
              <a:t>                     0 &lt;--- remainder</a:t>
            </a:r>
          </a:p>
        </p:txBody>
      </p:sp>
      <p:sp>
        <p:nvSpPr>
          <p:cNvPr id="5" name="Rectangle 4">
            <a:extLst>
              <a:ext uri="{FF2B5EF4-FFF2-40B4-BE49-F238E27FC236}">
                <a16:creationId xmlns:a16="http://schemas.microsoft.com/office/drawing/2014/main" id="{737BC20C-3013-4E48-A11F-3129B3133398}"/>
              </a:ext>
            </a:extLst>
          </p:cNvPr>
          <p:cNvSpPr/>
          <p:nvPr/>
        </p:nvSpPr>
        <p:spPr bwMode="auto">
          <a:xfrm>
            <a:off x="2933363" y="3154201"/>
            <a:ext cx="384048" cy="274002"/>
          </a:xfrm>
          <a:prstGeom prst="rect">
            <a:avLst/>
          </a:prstGeom>
          <a:noFill/>
          <a:ln w="9525" cap="flat" cmpd="sng" algn="ctr">
            <a:solidFill>
              <a:schemeClr val="accent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Tree>
    <p:extLst>
      <p:ext uri="{BB962C8B-B14F-4D97-AF65-F5344CB8AC3E}">
        <p14:creationId xmlns:p14="http://schemas.microsoft.com/office/powerpoint/2010/main" val="1155488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135">
            <a:extLst>
              <a:ext uri="{FF2B5EF4-FFF2-40B4-BE49-F238E27FC236}">
                <a16:creationId xmlns:a16="http://schemas.microsoft.com/office/drawing/2014/main" id="{B11F4EEF-008B-9858-5C6E-E3ACDC4624DF}"/>
              </a:ext>
            </a:extLst>
          </p:cNvPr>
          <p:cNvSpPr/>
          <p:nvPr/>
        </p:nvSpPr>
        <p:spPr>
          <a:xfrm>
            <a:off x="3144405" y="1470716"/>
            <a:ext cx="1841740"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Efficiency</a:t>
            </a:r>
            <a:endParaRPr b="1" i="0" u="none" strike="noStrike" cap="none" dirty="0">
              <a:solidFill>
                <a:schemeClr val="dk1"/>
              </a:solidFill>
              <a:latin typeface="Arial"/>
              <a:ea typeface="Arial"/>
              <a:cs typeface="Arial"/>
              <a:sym typeface="Arial"/>
            </a:endParaRPr>
          </a:p>
        </p:txBody>
      </p:sp>
      <p:sp>
        <p:nvSpPr>
          <p:cNvPr id="4" name="Title 3">
            <a:extLst>
              <a:ext uri="{FF2B5EF4-FFF2-40B4-BE49-F238E27FC236}">
                <a16:creationId xmlns:a16="http://schemas.microsoft.com/office/drawing/2014/main" id="{DD897A86-F504-2F48-C80A-D68ABF393E06}"/>
              </a:ext>
            </a:extLst>
          </p:cNvPr>
          <p:cNvSpPr>
            <a:spLocks noGrp="1"/>
          </p:cNvSpPr>
          <p:nvPr>
            <p:ph type="title"/>
          </p:nvPr>
        </p:nvSpPr>
        <p:spPr/>
        <p:txBody>
          <a:bodyPr/>
          <a:lstStyle/>
          <a:p>
            <a:r>
              <a:rPr lang="en-US" dirty="0"/>
              <a:t>Core Concepts of Database management system </a:t>
            </a:r>
          </a:p>
        </p:txBody>
      </p:sp>
      <p:sp>
        <p:nvSpPr>
          <p:cNvPr id="13" name="Shape 127">
            <a:extLst>
              <a:ext uri="{FF2B5EF4-FFF2-40B4-BE49-F238E27FC236}">
                <a16:creationId xmlns:a16="http://schemas.microsoft.com/office/drawing/2014/main" id="{FA6E46A1-A9CB-C038-B7DB-D1BB015B5FE7}"/>
              </a:ext>
            </a:extLst>
          </p:cNvPr>
          <p:cNvSpPr/>
          <p:nvPr/>
        </p:nvSpPr>
        <p:spPr>
          <a:xfrm>
            <a:off x="5433813" y="1414626"/>
            <a:ext cx="2615877" cy="790714"/>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 Disks and I/O bandwidth</a:t>
            </a:r>
          </a:p>
          <a:p>
            <a:pPr marL="0" marR="0" lvl="0" indent="0" rtl="0">
              <a:lnSpc>
                <a:spcPct val="100000"/>
              </a:lnSpc>
              <a:spcBef>
                <a:spcPts val="0"/>
              </a:spcBef>
              <a:spcAft>
                <a:spcPts val="0"/>
              </a:spcAft>
              <a:buClr>
                <a:schemeClr val="dk1"/>
              </a:buClr>
              <a:buSzPct val="25000"/>
              <a:buFont typeface="Arial"/>
              <a:buNone/>
            </a:pPr>
            <a:r>
              <a:rPr lang="en-AU" sz="1600" dirty="0">
                <a:solidFill>
                  <a:schemeClr val="dk1"/>
                </a:solidFill>
                <a:latin typeface="Arial"/>
                <a:ea typeface="Arial"/>
                <a:cs typeface="Arial"/>
                <a:sym typeface="Arial"/>
              </a:rPr>
              <a:t>- Main memory</a:t>
            </a:r>
          </a:p>
          <a:p>
            <a:pPr marL="0" marR="0" lvl="0" indent="0"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 Type of architecture</a:t>
            </a:r>
          </a:p>
        </p:txBody>
      </p:sp>
      <p:sp>
        <p:nvSpPr>
          <p:cNvPr id="15" name="Shape 129">
            <a:extLst>
              <a:ext uri="{FF2B5EF4-FFF2-40B4-BE49-F238E27FC236}">
                <a16:creationId xmlns:a16="http://schemas.microsoft.com/office/drawing/2014/main" id="{EEB9042E-C798-28C6-D9F1-DA53CE8CEEBC}"/>
              </a:ext>
            </a:extLst>
          </p:cNvPr>
          <p:cNvSpPr/>
          <p:nvPr/>
        </p:nvSpPr>
        <p:spPr>
          <a:xfrm>
            <a:off x="3185757" y="1812098"/>
            <a:ext cx="1684642" cy="335972"/>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Hardware</a:t>
            </a:r>
          </a:p>
        </p:txBody>
      </p:sp>
      <p:sp>
        <p:nvSpPr>
          <p:cNvPr id="21" name="Shape 135">
            <a:extLst>
              <a:ext uri="{FF2B5EF4-FFF2-40B4-BE49-F238E27FC236}">
                <a16:creationId xmlns:a16="http://schemas.microsoft.com/office/drawing/2014/main" id="{814347BC-3A38-634E-89A2-CEC3250A01CB}"/>
              </a:ext>
            </a:extLst>
          </p:cNvPr>
          <p:cNvSpPr/>
          <p:nvPr/>
        </p:nvSpPr>
        <p:spPr>
          <a:xfrm>
            <a:off x="260008" y="1893121"/>
            <a:ext cx="2520299" cy="2636567"/>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i="0" u="none" strike="noStrike" cap="none" dirty="0">
                <a:solidFill>
                  <a:schemeClr val="dk1"/>
                </a:solidFill>
                <a:latin typeface="Arial"/>
                <a:ea typeface="Arial"/>
                <a:cs typeface="Arial"/>
                <a:sym typeface="Arial"/>
              </a:rPr>
              <a:t>Database performance metrics</a:t>
            </a:r>
            <a:endParaRPr b="1" i="0" u="none" strike="noStrike" cap="none" dirty="0">
              <a:solidFill>
                <a:schemeClr val="dk1"/>
              </a:solidFill>
              <a:latin typeface="Arial"/>
              <a:ea typeface="Arial"/>
              <a:cs typeface="Arial"/>
              <a:sym typeface="Arial"/>
            </a:endParaRPr>
          </a:p>
        </p:txBody>
      </p:sp>
      <p:sp>
        <p:nvSpPr>
          <p:cNvPr id="22" name="Shape 136">
            <a:extLst>
              <a:ext uri="{FF2B5EF4-FFF2-40B4-BE49-F238E27FC236}">
                <a16:creationId xmlns:a16="http://schemas.microsoft.com/office/drawing/2014/main" id="{9F0E3167-867D-7ADF-FBAC-F52FFE0BA4C0}"/>
              </a:ext>
            </a:extLst>
          </p:cNvPr>
          <p:cNvSpPr/>
          <p:nvPr/>
        </p:nvSpPr>
        <p:spPr>
          <a:xfrm>
            <a:off x="332016" y="397111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Security &amp; </a:t>
            </a:r>
            <a:r>
              <a:rPr lang="en-AU" sz="1600" b="0" i="0" u="sng" strike="noStrike" cap="none" dirty="0">
                <a:solidFill>
                  <a:schemeClr val="dk1"/>
                </a:solidFill>
                <a:latin typeface="Arial"/>
                <a:ea typeface="Arial"/>
                <a:cs typeface="Arial"/>
                <a:sym typeface="Arial"/>
              </a:rPr>
              <a:t>Reliability</a:t>
            </a:r>
          </a:p>
        </p:txBody>
      </p:sp>
      <p:sp>
        <p:nvSpPr>
          <p:cNvPr id="23" name="Shape 137">
            <a:extLst>
              <a:ext uri="{FF2B5EF4-FFF2-40B4-BE49-F238E27FC236}">
                <a16:creationId xmlns:a16="http://schemas.microsoft.com/office/drawing/2014/main" id="{85BD1A78-55F1-CE86-3DDA-48EEDFF7974F}"/>
              </a:ext>
            </a:extLst>
          </p:cNvPr>
          <p:cNvSpPr/>
          <p:nvPr/>
        </p:nvSpPr>
        <p:spPr>
          <a:xfrm>
            <a:off x="332016" y="3251038"/>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Effectiveness</a:t>
            </a:r>
          </a:p>
        </p:txBody>
      </p:sp>
      <p:sp>
        <p:nvSpPr>
          <p:cNvPr id="24" name="Shape 138">
            <a:extLst>
              <a:ext uri="{FF2B5EF4-FFF2-40B4-BE49-F238E27FC236}">
                <a16:creationId xmlns:a16="http://schemas.microsoft.com/office/drawing/2014/main" id="{65BC1796-8623-F8F1-37D3-CCD4FCF6C1A5}"/>
              </a:ext>
            </a:extLst>
          </p:cNvPr>
          <p:cNvSpPr/>
          <p:nvPr/>
        </p:nvSpPr>
        <p:spPr>
          <a:xfrm>
            <a:off x="332016" y="253095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Efficiency/speed</a:t>
            </a:r>
          </a:p>
        </p:txBody>
      </p:sp>
      <p:sp>
        <p:nvSpPr>
          <p:cNvPr id="43" name="Shape 129">
            <a:extLst>
              <a:ext uri="{FF2B5EF4-FFF2-40B4-BE49-F238E27FC236}">
                <a16:creationId xmlns:a16="http://schemas.microsoft.com/office/drawing/2014/main" id="{10E4AD70-ED0F-53F8-3F74-71999AC11B42}"/>
              </a:ext>
            </a:extLst>
          </p:cNvPr>
          <p:cNvSpPr/>
          <p:nvPr/>
        </p:nvSpPr>
        <p:spPr>
          <a:xfrm>
            <a:off x="3185756" y="2227960"/>
            <a:ext cx="1684642" cy="490596"/>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Software/ DB tuning</a:t>
            </a:r>
          </a:p>
        </p:txBody>
      </p:sp>
      <p:cxnSp>
        <p:nvCxnSpPr>
          <p:cNvPr id="46" name="Straight Arrow Connector 45">
            <a:extLst>
              <a:ext uri="{FF2B5EF4-FFF2-40B4-BE49-F238E27FC236}">
                <a16:creationId xmlns:a16="http://schemas.microsoft.com/office/drawing/2014/main" id="{2D5670E6-CAE9-979D-A31F-C5E4E57CD9CE}"/>
              </a:ext>
            </a:extLst>
          </p:cNvPr>
          <p:cNvCxnSpPr>
            <a:stCxn id="24" idx="3"/>
          </p:cNvCxnSpPr>
          <p:nvPr/>
        </p:nvCxnSpPr>
        <p:spPr>
          <a:xfrm flipV="1">
            <a:off x="2708316" y="2199190"/>
            <a:ext cx="436089" cy="58376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1" name="Shape 127">
            <a:extLst>
              <a:ext uri="{FF2B5EF4-FFF2-40B4-BE49-F238E27FC236}">
                <a16:creationId xmlns:a16="http://schemas.microsoft.com/office/drawing/2014/main" id="{5D711325-E59B-4538-2CFF-E09E4CF4AE2F}"/>
              </a:ext>
            </a:extLst>
          </p:cNvPr>
          <p:cNvSpPr/>
          <p:nvPr/>
        </p:nvSpPr>
        <p:spPr>
          <a:xfrm>
            <a:off x="5433813" y="2379117"/>
            <a:ext cx="2615877" cy="790714"/>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R="0" lvl="0" rtl="0">
              <a:lnSpc>
                <a:spcPct val="100000"/>
              </a:lnSpc>
              <a:spcBef>
                <a:spcPts val="0"/>
              </a:spcBef>
              <a:spcAft>
                <a:spcPts val="0"/>
              </a:spcAft>
              <a:buClr>
                <a:schemeClr val="dk1"/>
              </a:buClr>
              <a:buSzPct val="25000"/>
            </a:pPr>
            <a:r>
              <a:rPr lang="en-AU" sz="1600" b="0" i="0" u="none" strike="noStrike" cap="none" dirty="0">
                <a:solidFill>
                  <a:schemeClr val="dk1"/>
                </a:solidFill>
                <a:latin typeface="Arial"/>
                <a:ea typeface="Arial"/>
                <a:cs typeface="Arial"/>
                <a:sym typeface="Arial"/>
              </a:rPr>
              <a:t>- Types of DB</a:t>
            </a:r>
          </a:p>
          <a:p>
            <a:pPr marR="0" lvl="0" rtl="0">
              <a:lnSpc>
                <a:spcPct val="100000"/>
              </a:lnSpc>
              <a:spcBef>
                <a:spcPts val="0"/>
              </a:spcBef>
              <a:spcAft>
                <a:spcPts val="0"/>
              </a:spcAft>
              <a:buClr>
                <a:schemeClr val="dk1"/>
              </a:buClr>
              <a:buSzPct val="25000"/>
            </a:pPr>
            <a:r>
              <a:rPr lang="en-AU" sz="1600" dirty="0">
                <a:solidFill>
                  <a:schemeClr val="dk1"/>
                </a:solidFill>
                <a:latin typeface="Arial"/>
                <a:ea typeface="Arial"/>
                <a:cs typeface="Arial"/>
                <a:sym typeface="Arial"/>
              </a:rPr>
              <a:t>- Indexing</a:t>
            </a:r>
          </a:p>
          <a:p>
            <a:pPr marR="0" lvl="0" rtl="0">
              <a:lnSpc>
                <a:spcPct val="100000"/>
              </a:lnSpc>
              <a:spcBef>
                <a:spcPts val="0"/>
              </a:spcBef>
              <a:spcAft>
                <a:spcPts val="0"/>
              </a:spcAft>
              <a:buClr>
                <a:schemeClr val="dk1"/>
              </a:buClr>
              <a:buSzPct val="25000"/>
            </a:pPr>
            <a:r>
              <a:rPr lang="en-AU" sz="1600" b="0" i="0" u="none" strike="noStrike" cap="none" dirty="0">
                <a:solidFill>
                  <a:schemeClr val="dk1"/>
                </a:solidFill>
                <a:latin typeface="Arial"/>
                <a:ea typeface="Arial"/>
                <a:cs typeface="Arial"/>
                <a:sym typeface="Arial"/>
              </a:rPr>
              <a:t>- </a:t>
            </a:r>
            <a:r>
              <a:rPr lang="en-AU" sz="1600" dirty="0">
                <a:solidFill>
                  <a:schemeClr val="dk1"/>
                </a:solidFill>
                <a:latin typeface="Arial"/>
                <a:ea typeface="Arial"/>
                <a:cs typeface="Arial"/>
                <a:sym typeface="Arial"/>
              </a:rPr>
              <a:t>Query optimisation</a:t>
            </a:r>
            <a:endParaRPr lang="en-AU" sz="1600" b="0" i="0" u="none" strike="noStrike" cap="none" dirty="0">
              <a:solidFill>
                <a:schemeClr val="dk1"/>
              </a:solidFill>
              <a:latin typeface="Arial"/>
              <a:ea typeface="Arial"/>
              <a:cs typeface="Arial"/>
              <a:sym typeface="Arial"/>
            </a:endParaRPr>
          </a:p>
        </p:txBody>
      </p:sp>
      <p:cxnSp>
        <p:nvCxnSpPr>
          <p:cNvPr id="52" name="Straight Arrow Connector 51">
            <a:extLst>
              <a:ext uri="{FF2B5EF4-FFF2-40B4-BE49-F238E27FC236}">
                <a16:creationId xmlns:a16="http://schemas.microsoft.com/office/drawing/2014/main" id="{2C87E3B4-7C97-6470-50FF-3A40521ED70E}"/>
              </a:ext>
            </a:extLst>
          </p:cNvPr>
          <p:cNvCxnSpPr>
            <a:cxnSpLocks/>
            <a:stCxn id="15" idx="3"/>
            <a:endCxn id="13" idx="1"/>
          </p:cNvCxnSpPr>
          <p:nvPr/>
        </p:nvCxnSpPr>
        <p:spPr>
          <a:xfrm flipV="1">
            <a:off x="4870399" y="1809983"/>
            <a:ext cx="563414" cy="1701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68F8AA2D-483A-CA4B-4D5E-AE3FD1EA8317}"/>
              </a:ext>
            </a:extLst>
          </p:cNvPr>
          <p:cNvCxnSpPr>
            <a:cxnSpLocks/>
            <a:stCxn id="43" idx="3"/>
            <a:endCxn id="51" idx="1"/>
          </p:cNvCxnSpPr>
          <p:nvPr/>
        </p:nvCxnSpPr>
        <p:spPr>
          <a:xfrm>
            <a:off x="4870398" y="2473258"/>
            <a:ext cx="563415" cy="3012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Shape 135">
            <a:extLst>
              <a:ext uri="{FF2B5EF4-FFF2-40B4-BE49-F238E27FC236}">
                <a16:creationId xmlns:a16="http://schemas.microsoft.com/office/drawing/2014/main" id="{B153083E-9767-DE9F-D9CB-981BE3E68224}"/>
              </a:ext>
            </a:extLst>
          </p:cNvPr>
          <p:cNvSpPr/>
          <p:nvPr/>
        </p:nvSpPr>
        <p:spPr>
          <a:xfrm>
            <a:off x="3113764" y="3116679"/>
            <a:ext cx="1872381"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Effectiveness</a:t>
            </a:r>
            <a:endParaRPr b="1" i="0" u="none" strike="noStrike" cap="none" dirty="0">
              <a:solidFill>
                <a:schemeClr val="dk1"/>
              </a:solidFill>
              <a:latin typeface="Arial"/>
              <a:ea typeface="Arial"/>
              <a:cs typeface="Arial"/>
              <a:sym typeface="Arial"/>
            </a:endParaRPr>
          </a:p>
        </p:txBody>
      </p:sp>
      <p:sp>
        <p:nvSpPr>
          <p:cNvPr id="59" name="Shape 129">
            <a:extLst>
              <a:ext uri="{FF2B5EF4-FFF2-40B4-BE49-F238E27FC236}">
                <a16:creationId xmlns:a16="http://schemas.microsoft.com/office/drawing/2014/main" id="{9768DC3F-92AC-38A6-F90D-FDB2EAA79DE0}"/>
              </a:ext>
            </a:extLst>
          </p:cNvPr>
          <p:cNvSpPr/>
          <p:nvPr/>
        </p:nvSpPr>
        <p:spPr>
          <a:xfrm>
            <a:off x="3201687" y="3504313"/>
            <a:ext cx="1668712"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Concurrent users</a:t>
            </a:r>
          </a:p>
        </p:txBody>
      </p:sp>
      <p:sp>
        <p:nvSpPr>
          <p:cNvPr id="60" name="Shape 129">
            <a:extLst>
              <a:ext uri="{FF2B5EF4-FFF2-40B4-BE49-F238E27FC236}">
                <a16:creationId xmlns:a16="http://schemas.microsoft.com/office/drawing/2014/main" id="{063918BC-8BF4-E4FE-6580-698382034F9C}"/>
              </a:ext>
            </a:extLst>
          </p:cNvPr>
          <p:cNvSpPr/>
          <p:nvPr/>
        </p:nvSpPr>
        <p:spPr>
          <a:xfrm>
            <a:off x="3215598" y="4063347"/>
            <a:ext cx="1668712" cy="33260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Transactions</a:t>
            </a:r>
          </a:p>
        </p:txBody>
      </p:sp>
      <p:cxnSp>
        <p:nvCxnSpPr>
          <p:cNvPr id="63" name="Straight Arrow Connector 62">
            <a:extLst>
              <a:ext uri="{FF2B5EF4-FFF2-40B4-BE49-F238E27FC236}">
                <a16:creationId xmlns:a16="http://schemas.microsoft.com/office/drawing/2014/main" id="{D0A557F6-1664-D6B4-D3AE-36EFFB795A84}"/>
              </a:ext>
            </a:extLst>
          </p:cNvPr>
          <p:cNvCxnSpPr>
            <a:cxnSpLocks/>
            <a:stCxn id="23" idx="3"/>
            <a:endCxn id="58" idx="1"/>
          </p:cNvCxnSpPr>
          <p:nvPr/>
        </p:nvCxnSpPr>
        <p:spPr>
          <a:xfrm>
            <a:off x="2708316" y="3503038"/>
            <a:ext cx="405448" cy="2746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7" name="Shape 135">
            <a:extLst>
              <a:ext uri="{FF2B5EF4-FFF2-40B4-BE49-F238E27FC236}">
                <a16:creationId xmlns:a16="http://schemas.microsoft.com/office/drawing/2014/main" id="{301CA926-F096-C11A-BD5F-68B0236F824A}"/>
              </a:ext>
            </a:extLst>
          </p:cNvPr>
          <p:cNvSpPr/>
          <p:nvPr/>
        </p:nvSpPr>
        <p:spPr>
          <a:xfrm>
            <a:off x="3113764" y="4594672"/>
            <a:ext cx="1872381" cy="157783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Reliability</a:t>
            </a:r>
            <a:endParaRPr b="1" i="0" u="none" strike="noStrike" cap="none" dirty="0">
              <a:solidFill>
                <a:schemeClr val="dk1"/>
              </a:solidFill>
              <a:latin typeface="Arial"/>
              <a:ea typeface="Arial"/>
              <a:cs typeface="Arial"/>
              <a:sym typeface="Arial"/>
            </a:endParaRPr>
          </a:p>
        </p:txBody>
      </p:sp>
      <p:sp>
        <p:nvSpPr>
          <p:cNvPr id="8" name="Shape 129">
            <a:extLst>
              <a:ext uri="{FF2B5EF4-FFF2-40B4-BE49-F238E27FC236}">
                <a16:creationId xmlns:a16="http://schemas.microsoft.com/office/drawing/2014/main" id="{D21000CE-616B-90EE-9F17-FB8A88196127}"/>
              </a:ext>
            </a:extLst>
          </p:cNvPr>
          <p:cNvSpPr/>
          <p:nvPr/>
        </p:nvSpPr>
        <p:spPr>
          <a:xfrm>
            <a:off x="3180464" y="4941510"/>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Crash recovery</a:t>
            </a:r>
          </a:p>
        </p:txBody>
      </p:sp>
      <p:sp>
        <p:nvSpPr>
          <p:cNvPr id="9" name="Shape 129">
            <a:extLst>
              <a:ext uri="{FF2B5EF4-FFF2-40B4-BE49-F238E27FC236}">
                <a16:creationId xmlns:a16="http://schemas.microsoft.com/office/drawing/2014/main" id="{3DCA5D58-238C-EB57-EAE7-8D0C973B7B68}"/>
              </a:ext>
            </a:extLst>
          </p:cNvPr>
          <p:cNvSpPr/>
          <p:nvPr/>
        </p:nvSpPr>
        <p:spPr>
          <a:xfrm>
            <a:off x="3193964" y="5348555"/>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Fault tolerance</a:t>
            </a:r>
          </a:p>
        </p:txBody>
      </p:sp>
      <p:sp>
        <p:nvSpPr>
          <p:cNvPr id="10" name="Shape 129">
            <a:extLst>
              <a:ext uri="{FF2B5EF4-FFF2-40B4-BE49-F238E27FC236}">
                <a16:creationId xmlns:a16="http://schemas.microsoft.com/office/drawing/2014/main" id="{1E25E392-3B7E-8140-E9EF-6E2F3D863BC3}"/>
              </a:ext>
            </a:extLst>
          </p:cNvPr>
          <p:cNvSpPr/>
          <p:nvPr/>
        </p:nvSpPr>
        <p:spPr>
          <a:xfrm>
            <a:off x="3219043" y="5801897"/>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Data duplication</a:t>
            </a:r>
          </a:p>
        </p:txBody>
      </p:sp>
      <p:cxnSp>
        <p:nvCxnSpPr>
          <p:cNvPr id="11" name="Straight Arrow Connector 10">
            <a:extLst>
              <a:ext uri="{FF2B5EF4-FFF2-40B4-BE49-F238E27FC236}">
                <a16:creationId xmlns:a16="http://schemas.microsoft.com/office/drawing/2014/main" id="{8EC62411-CD7E-21A2-FB43-DC2015DB2973}"/>
              </a:ext>
            </a:extLst>
          </p:cNvPr>
          <p:cNvCxnSpPr>
            <a:cxnSpLocks/>
          </p:cNvCxnSpPr>
          <p:nvPr/>
        </p:nvCxnSpPr>
        <p:spPr>
          <a:xfrm>
            <a:off x="2708315" y="4266369"/>
            <a:ext cx="436090" cy="55866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4" name="Rectangular Callout 13">
            <a:extLst>
              <a:ext uri="{FF2B5EF4-FFF2-40B4-BE49-F238E27FC236}">
                <a16:creationId xmlns:a16="http://schemas.microsoft.com/office/drawing/2014/main" id="{C30CBA26-D3F2-DDB6-500B-E9B5B0B7330E}"/>
              </a:ext>
            </a:extLst>
          </p:cNvPr>
          <p:cNvSpPr/>
          <p:nvPr/>
        </p:nvSpPr>
        <p:spPr>
          <a:xfrm>
            <a:off x="5579889" y="5072379"/>
            <a:ext cx="2586106" cy="1577835"/>
          </a:xfrm>
          <a:prstGeom prst="wedgeRectCallout">
            <a:avLst>
              <a:gd name="adj1" fmla="val -79107"/>
              <a:gd name="adj2" fmla="val -26899"/>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latin typeface="Arial" panose="020B0604020202020204" pitchFamily="34" charset="0"/>
                <a:cs typeface="Arial" panose="020B0604020202020204" pitchFamily="34" charset="0"/>
              </a:rPr>
              <a:t>Hardware: </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Arrangement of multiple disks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Voting among multiple disks/modules</a:t>
            </a:r>
          </a:p>
          <a:p>
            <a:pPr marL="285750" indent="-285750">
              <a:buFontTx/>
              <a:buChar char="-"/>
            </a:pPr>
            <a:r>
              <a:rPr lang="en-US" sz="1600" dirty="0">
                <a:solidFill>
                  <a:schemeClr val="tx1"/>
                </a:solidFill>
                <a:latin typeface="Arial" panose="020B0604020202020204" pitchFamily="34" charset="0"/>
                <a:cs typeface="Arial" panose="020B0604020202020204" pitchFamily="34" charset="0"/>
              </a:rPr>
              <a:t>Disk block write</a:t>
            </a:r>
          </a:p>
        </p:txBody>
      </p:sp>
    </p:spTree>
    <p:extLst>
      <p:ext uri="{BB962C8B-B14F-4D97-AF65-F5344CB8AC3E}">
        <p14:creationId xmlns:p14="http://schemas.microsoft.com/office/powerpoint/2010/main" val="2094967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endParaRPr lang="en-AU" dirty="0">
              <a:latin typeface="Helvetica"/>
              <a:cs typeface="Helvetica"/>
            </a:endParaRPr>
          </a:p>
        </p:txBody>
      </p:sp>
      <p:sp>
        <p:nvSpPr>
          <p:cNvPr id="5123" name="Rectangle 3"/>
          <p:cNvSpPr>
            <a:spLocks noGrp="1" noChangeArrowheads="1"/>
          </p:cNvSpPr>
          <p:nvPr>
            <p:ph type="body" idx="1"/>
          </p:nvPr>
        </p:nvSpPr>
        <p:spPr/>
        <p:txBody>
          <a:bodyPr/>
          <a:lstStyle/>
          <a:p>
            <a:pPr marL="0" indent="0">
              <a:lnSpc>
                <a:spcPts val="3180"/>
              </a:lnSpc>
              <a:buNone/>
            </a:pPr>
            <a:r>
              <a:rPr lang="en-AU" b="1" dirty="0">
                <a:latin typeface="Helvetica"/>
                <a:cs typeface="Helvetica"/>
              </a:rPr>
              <a:t>Disk writes for consistency:</a:t>
            </a:r>
          </a:p>
          <a:p>
            <a:pPr marL="0" indent="0">
              <a:lnSpc>
                <a:spcPts val="3180"/>
              </a:lnSpc>
              <a:buNone/>
            </a:pPr>
            <a:r>
              <a:rPr lang="en-AU" dirty="0">
                <a:latin typeface="Helvetica"/>
                <a:cs typeface="Helvetica"/>
              </a:rPr>
              <a:t>Either entire block is written </a:t>
            </a:r>
            <a:r>
              <a:rPr lang="en-AU" b="1" dirty="0">
                <a:solidFill>
                  <a:srgbClr val="FF0000"/>
                </a:solidFill>
                <a:latin typeface="Helvetica"/>
                <a:cs typeface="Helvetica"/>
              </a:rPr>
              <a:t>correctly</a:t>
            </a:r>
            <a:r>
              <a:rPr lang="en-AU" dirty="0">
                <a:latin typeface="Helvetica"/>
                <a:cs typeface="Helvetica"/>
              </a:rPr>
              <a:t> on disk or the contents of the block is unchanged. To achieve disk write consistency we can do – </a:t>
            </a:r>
          </a:p>
          <a:p>
            <a:pPr marL="342900" indent="-342900">
              <a:lnSpc>
                <a:spcPts val="3180"/>
              </a:lnSpc>
              <a:buFont typeface="Arial" panose="020B0604020202020204" pitchFamily="34" charset="0"/>
              <a:buChar char="•"/>
            </a:pPr>
            <a:r>
              <a:rPr lang="en-AU" b="1" i="1" dirty="0">
                <a:latin typeface="Helvetica"/>
                <a:cs typeface="Helvetica"/>
              </a:rPr>
              <a:t>Duplex</a:t>
            </a:r>
            <a:r>
              <a:rPr lang="en-AU" dirty="0">
                <a:latin typeface="Helvetica"/>
                <a:cs typeface="Helvetica"/>
              </a:rPr>
              <a:t> write</a:t>
            </a:r>
          </a:p>
          <a:p>
            <a:pPr marL="342900" indent="-342900">
              <a:lnSpc>
                <a:spcPts val="3180"/>
              </a:lnSpc>
              <a:buFont typeface="Arial" panose="020B0604020202020204" pitchFamily="34" charset="0"/>
              <a:buChar char="•"/>
            </a:pPr>
            <a:r>
              <a:rPr lang="en-AU" b="1" dirty="0">
                <a:latin typeface="Helvetica"/>
                <a:cs typeface="Helvetica"/>
              </a:rPr>
              <a:t>Logged</a:t>
            </a:r>
            <a:r>
              <a:rPr lang="en-AU" dirty="0">
                <a:latin typeface="Helvetica"/>
                <a:cs typeface="Helvetica"/>
              </a:rPr>
              <a:t> write</a:t>
            </a:r>
            <a:endParaRPr lang="en-AU" sz="1800" b="0" dirty="0">
              <a:latin typeface="Helvetica"/>
              <a:cs typeface="Helvetica"/>
            </a:endParaRPr>
          </a:p>
        </p:txBody>
      </p:sp>
    </p:spTree>
    <p:extLst>
      <p:ext uri="{BB962C8B-B14F-4D97-AF65-F5344CB8AC3E}">
        <p14:creationId xmlns:p14="http://schemas.microsoft.com/office/powerpoint/2010/main" val="3223405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3"/>
          <p:cNvSpPr>
            <a:spLocks noGrp="1" noChangeArrowheads="1"/>
          </p:cNvSpPr>
          <p:nvPr>
            <p:ph type="body" idx="1"/>
          </p:nvPr>
        </p:nvSpPr>
        <p:spPr/>
        <p:txBody>
          <a:bodyPr/>
          <a:lstStyle/>
          <a:p>
            <a:pPr marL="0" indent="0">
              <a:lnSpc>
                <a:spcPts val="3180"/>
              </a:lnSpc>
              <a:buNone/>
            </a:pPr>
            <a:r>
              <a:rPr lang="en-AU" b="1" dirty="0">
                <a:latin typeface="Helvetica"/>
                <a:cs typeface="Helvetica"/>
              </a:rPr>
              <a:t>Disk writes for consistency:</a:t>
            </a:r>
          </a:p>
          <a:p>
            <a:pPr marL="0" indent="0">
              <a:lnSpc>
                <a:spcPts val="3180"/>
              </a:lnSpc>
              <a:buNone/>
            </a:pPr>
            <a:r>
              <a:rPr lang="en-AU" dirty="0">
                <a:latin typeface="Helvetica"/>
                <a:cs typeface="Helvetica"/>
              </a:rPr>
              <a:t>Either entire block is written </a:t>
            </a:r>
            <a:r>
              <a:rPr lang="en-AU" b="1" dirty="0">
                <a:solidFill>
                  <a:srgbClr val="FF0000"/>
                </a:solidFill>
                <a:latin typeface="Helvetica"/>
                <a:cs typeface="Helvetica"/>
              </a:rPr>
              <a:t>correctly</a:t>
            </a:r>
            <a:r>
              <a:rPr lang="en-AU" dirty="0">
                <a:latin typeface="Helvetica"/>
                <a:cs typeface="Helvetica"/>
              </a:rPr>
              <a:t> on disk or the contents of the block is unchanged. To achieve disk write consistency we can do – </a:t>
            </a:r>
          </a:p>
          <a:p>
            <a:pPr marL="0" indent="0">
              <a:lnSpc>
                <a:spcPts val="3180"/>
              </a:lnSpc>
              <a:buNone/>
            </a:pPr>
            <a:r>
              <a:rPr lang="en-AU" b="1" i="1" dirty="0">
                <a:latin typeface="Helvetica"/>
                <a:cs typeface="Helvetica"/>
              </a:rPr>
              <a:t>Duplex</a:t>
            </a:r>
            <a:r>
              <a:rPr lang="en-AU" dirty="0">
                <a:latin typeface="Helvetica"/>
                <a:cs typeface="Helvetica"/>
              </a:rPr>
              <a:t> write:</a:t>
            </a:r>
          </a:p>
          <a:p>
            <a:pPr lvl="1">
              <a:lnSpc>
                <a:spcPts val="3180"/>
              </a:lnSpc>
            </a:pPr>
            <a:r>
              <a:rPr lang="en-AU" sz="1800" b="0" dirty="0">
                <a:latin typeface="Helvetica"/>
                <a:cs typeface="Helvetica"/>
              </a:rPr>
              <a:t>Each block of data is written in two places </a:t>
            </a:r>
            <a:r>
              <a:rPr lang="en-AU" sz="1800" b="0" i="1" dirty="0">
                <a:latin typeface="Helvetica"/>
                <a:cs typeface="Helvetica"/>
              </a:rPr>
              <a:t>sequentially</a:t>
            </a:r>
          </a:p>
          <a:p>
            <a:pPr lvl="1">
              <a:lnSpc>
                <a:spcPts val="3180"/>
              </a:lnSpc>
            </a:pPr>
            <a:r>
              <a:rPr lang="en-AU" sz="1800" dirty="0">
                <a:latin typeface="Helvetica"/>
                <a:cs typeface="Helvetica"/>
              </a:rPr>
              <a:t>If one of the writes fail, system can issue another write</a:t>
            </a:r>
            <a:endParaRPr lang="en-AU" sz="1800" b="0" dirty="0">
              <a:latin typeface="Helvetica"/>
              <a:cs typeface="Helvetica"/>
            </a:endParaRPr>
          </a:p>
          <a:p>
            <a:pPr lvl="1">
              <a:lnSpc>
                <a:spcPts val="3180"/>
              </a:lnSpc>
            </a:pPr>
            <a:r>
              <a:rPr lang="en-AU" sz="1800" dirty="0">
                <a:latin typeface="Helvetica"/>
                <a:cs typeface="Helvetica"/>
              </a:rPr>
              <a:t>E</a:t>
            </a:r>
            <a:r>
              <a:rPr lang="en-AU" sz="1800" b="0" dirty="0">
                <a:latin typeface="Helvetica"/>
                <a:cs typeface="Helvetica"/>
              </a:rPr>
              <a:t>ach block is associated with a version number. The block with the latest version number contains the most recent data.</a:t>
            </a:r>
          </a:p>
          <a:p>
            <a:pPr lvl="1">
              <a:lnSpc>
                <a:spcPts val="3180"/>
              </a:lnSpc>
            </a:pPr>
            <a:r>
              <a:rPr lang="en-AU" sz="1800" dirty="0">
                <a:latin typeface="Helvetica"/>
                <a:cs typeface="Helvetica"/>
              </a:rPr>
              <a:t>While reading  - we can determine error of a disk block by its </a:t>
            </a:r>
            <a:r>
              <a:rPr lang="en-AU" sz="1800" b="1" i="1" dirty="0">
                <a:latin typeface="Helvetica"/>
                <a:cs typeface="Helvetica"/>
              </a:rPr>
              <a:t>CRC</a:t>
            </a:r>
            <a:r>
              <a:rPr lang="en-AU" sz="1800" dirty="0">
                <a:latin typeface="Helvetica"/>
                <a:cs typeface="Helvetica"/>
              </a:rPr>
              <a:t>.</a:t>
            </a:r>
          </a:p>
          <a:p>
            <a:pPr lvl="1">
              <a:lnSpc>
                <a:spcPts val="3180"/>
              </a:lnSpc>
            </a:pPr>
            <a:r>
              <a:rPr lang="en-AU" sz="1800" b="0" dirty="0">
                <a:latin typeface="Helvetica"/>
                <a:cs typeface="Helvetica"/>
              </a:rPr>
              <a:t>It always guarantees at least one block has consistent data.</a:t>
            </a:r>
          </a:p>
        </p:txBody>
      </p:sp>
      <p:sp>
        <p:nvSpPr>
          <p:cNvPr id="3" name="Title 2">
            <a:extLst>
              <a:ext uri="{FF2B5EF4-FFF2-40B4-BE49-F238E27FC236}">
                <a16:creationId xmlns:a16="http://schemas.microsoft.com/office/drawing/2014/main" id="{F976283B-D058-F570-9D4B-FB19BB3DAC91}"/>
              </a:ext>
            </a:extLst>
          </p:cNvPr>
          <p:cNvSpPr>
            <a:spLocks noGrp="1"/>
          </p:cNvSpPr>
          <p:nvPr>
            <p:ph type="title"/>
          </p:nvPr>
        </p:nvSpPr>
        <p:spPr/>
        <p:txBody>
          <a:bodyPr/>
          <a:lstStyle/>
          <a:p>
            <a:r>
              <a:rPr lang="en-US" dirty="0"/>
              <a:t>Transaction models…</a:t>
            </a:r>
          </a:p>
        </p:txBody>
      </p:sp>
    </p:spTree>
    <p:extLst>
      <p:ext uri="{BB962C8B-B14F-4D97-AF65-F5344CB8AC3E}">
        <p14:creationId xmlns:p14="http://schemas.microsoft.com/office/powerpoint/2010/main" val="20242387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type="body" idx="1"/>
          </p:nvPr>
        </p:nvSpPr>
        <p:spPr/>
        <p:txBody>
          <a:bodyPr/>
          <a:lstStyle/>
          <a:p>
            <a:pPr lvl="1">
              <a:lnSpc>
                <a:spcPts val="3880"/>
              </a:lnSpc>
            </a:pPr>
            <a:endParaRPr lang="en-AU" b="0" dirty="0">
              <a:latin typeface="Helvetica"/>
              <a:cs typeface="Helvetica"/>
            </a:endParaRPr>
          </a:p>
          <a:p>
            <a:pPr>
              <a:lnSpc>
                <a:spcPts val="3880"/>
              </a:lnSpc>
            </a:pPr>
            <a:r>
              <a:rPr lang="en-AU" sz="2400" b="1" i="1" dirty="0">
                <a:latin typeface="Helvetica"/>
                <a:cs typeface="Helvetica"/>
              </a:rPr>
              <a:t>Logged</a:t>
            </a:r>
            <a:r>
              <a:rPr lang="en-AU" sz="2400" dirty="0">
                <a:latin typeface="Helvetica"/>
                <a:cs typeface="Helvetica"/>
              </a:rPr>
              <a:t> write- similar to duplex write, except one of the writes goes to a log. This method</a:t>
            </a:r>
            <a:r>
              <a:rPr lang="en-US" sz="2400" dirty="0">
                <a:latin typeface="Helvetica"/>
                <a:cs typeface="Helvetica"/>
              </a:rPr>
              <a:t> is </a:t>
            </a:r>
            <a:r>
              <a:rPr lang="en-AU" sz="2400" dirty="0">
                <a:latin typeface="Helvetica"/>
                <a:cs typeface="Helvetica"/>
              </a:rPr>
              <a:t>very efficient if the changes to a block are small. We will discuss an efficient method later in the subject.</a:t>
            </a:r>
          </a:p>
        </p:txBody>
      </p:sp>
      <p:sp>
        <p:nvSpPr>
          <p:cNvPr id="3" name="Title 2">
            <a:extLst>
              <a:ext uri="{FF2B5EF4-FFF2-40B4-BE49-F238E27FC236}">
                <a16:creationId xmlns:a16="http://schemas.microsoft.com/office/drawing/2014/main" id="{FD35C763-B82C-7199-5465-FDD05D9233C4}"/>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906150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8"/>
            <a:ext cx="687236" cy="1034060"/>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a:t>
            </a:r>
            <a:r>
              <a:rPr kumimoji="1" lang="en-US" sz="1200" b="0" i="0" u="none" strike="noStrike" cap="none" normalizeH="0" baseline="0" dirty="0">
                <a:ln>
                  <a:noFill/>
                </a:ln>
                <a:solidFill>
                  <a:srgbClr val="000000"/>
                </a:solidFill>
                <a:effectLst/>
                <a:latin typeface="Times New Roman" pitchFamily="18" charset="0"/>
              </a:rPr>
              <a:t> </a:t>
            </a:r>
            <a:r>
              <a:rPr kumimoji="1" lang="en-US" sz="1200" b="0" i="0" u="none" strike="noStrike" cap="none" normalizeH="0" baseline="0" dirty="0">
                <a:ln>
                  <a:noFill/>
                </a:ln>
                <a:solidFill>
                  <a:schemeClr val="bg1"/>
                </a:solidFill>
                <a:effectLst/>
                <a:latin typeface="Times New Roman" pitchFamily="18" charset="0"/>
              </a:rPr>
              <a:t>Memory</a:t>
            </a:r>
          </a:p>
        </p:txBody>
      </p:sp>
    </p:spTree>
    <p:extLst>
      <p:ext uri="{BB962C8B-B14F-4D97-AF65-F5344CB8AC3E}">
        <p14:creationId xmlns:p14="http://schemas.microsoft.com/office/powerpoint/2010/main" val="21612715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8"/>
            <a:ext cx="695960" cy="1034060"/>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cxnSp>
        <p:nvCxnSpPr>
          <p:cNvPr id="6" name="Straight Arrow Connector 5"/>
          <p:cNvCxnSpPr>
            <a:cxnSpLocks/>
            <a:stCxn id="9" idx="1"/>
          </p:cNvCxnSpPr>
          <p:nvPr/>
        </p:nvCxnSpPr>
        <p:spPr bwMode="auto">
          <a:xfrm flipH="1">
            <a:off x="2825496" y="2173618"/>
            <a:ext cx="2047240" cy="66102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8" name="TextBox 7"/>
          <p:cNvSpPr txBox="1"/>
          <p:nvPr/>
        </p:nvSpPr>
        <p:spPr>
          <a:xfrm>
            <a:off x="3233219" y="1658007"/>
            <a:ext cx="1210765" cy="30777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400"/>
              <a:t>Step1:Read</a:t>
            </a:r>
            <a:endParaRPr lang="en-US" sz="1400" dirty="0"/>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kumimoji="1" lang="en-US" sz="1600" b="0" i="0" u="none" strike="noStrike" cap="none" normalizeH="0" baseline="0" dirty="0">
                <a:ln>
                  <a:noFill/>
                </a:ln>
                <a:solidFill>
                  <a:srgbClr val="000000"/>
                </a:solidFill>
                <a:effectLst/>
                <a:latin typeface="Times New Roman" pitchFamily="18" charset="0"/>
              </a:rPr>
              <a:t>100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Tree>
    <p:extLst>
      <p:ext uri="{BB962C8B-B14F-4D97-AF65-F5344CB8AC3E}">
        <p14:creationId xmlns:p14="http://schemas.microsoft.com/office/powerpoint/2010/main" val="3057552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7"/>
            <a:ext cx="695960" cy="1065591"/>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kumimoji="1" lang="en-US" sz="1600" b="0" i="0" u="none" strike="noStrike" cap="none" normalizeH="0" baseline="0" dirty="0">
                <a:ln>
                  <a:noFill/>
                </a:ln>
                <a:solidFill>
                  <a:srgbClr val="000000"/>
                </a:solidFill>
                <a:effectLst/>
                <a:latin typeface="Times New Roman" pitchFamily="18" charset="0"/>
              </a:rPr>
              <a:t>100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5" name="Rectangle 4"/>
          <p:cNvSpPr/>
          <p:nvPr/>
        </p:nvSpPr>
        <p:spPr bwMode="auto">
          <a:xfrm>
            <a:off x="2825496" y="2086133"/>
            <a:ext cx="1873250" cy="1167384"/>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Step2:</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Modify contents in</a:t>
            </a:r>
          </a:p>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memory to say 200</a:t>
            </a:r>
          </a:p>
        </p:txBody>
      </p:sp>
    </p:spTree>
    <p:extLst>
      <p:ext uri="{BB962C8B-B14F-4D97-AF65-F5344CB8AC3E}">
        <p14:creationId xmlns:p14="http://schemas.microsoft.com/office/powerpoint/2010/main" val="979396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Updating disk block</a:t>
            </a:r>
          </a:p>
        </p:txBody>
      </p:sp>
      <p:sp>
        <p:nvSpPr>
          <p:cNvPr id="4" name="Can 3"/>
          <p:cNvSpPr/>
          <p:nvPr/>
        </p:nvSpPr>
        <p:spPr bwMode="auto">
          <a:xfrm>
            <a:off x="4610100" y="1161288"/>
            <a:ext cx="2622804" cy="1712976"/>
          </a:xfrm>
          <a:prstGeom prst="can">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7" name="Rectangle 6"/>
          <p:cNvSpPr/>
          <p:nvPr/>
        </p:nvSpPr>
        <p:spPr bwMode="auto">
          <a:xfrm>
            <a:off x="1371600" y="1984248"/>
            <a:ext cx="1453896" cy="205740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indent="-342900" algn="l" defTabSz="914400" rtl="0" eaLnBrk="0" fontAlgn="base" latinLnBrk="0" hangingPunct="0">
              <a:lnSpc>
                <a:spcPct val="100000"/>
              </a:lnSpc>
              <a:spcBef>
                <a:spcPct val="20000"/>
              </a:spcBef>
              <a:spcAft>
                <a:spcPct val="0"/>
              </a:spcAft>
              <a:buClrTx/>
              <a:buSzTx/>
              <a:buFontTx/>
              <a:buChar char="•"/>
              <a:tabLst/>
            </a:pPr>
            <a:endParaRPr kumimoji="1" lang="en-US" sz="2400" b="0" i="0" u="none" strike="noStrike" cap="none" normalizeH="0" baseline="0">
              <a:ln>
                <a:noFill/>
              </a:ln>
              <a:solidFill>
                <a:srgbClr val="000000"/>
              </a:solidFill>
              <a:effectLst/>
              <a:latin typeface="Times New Roman" pitchFamily="18" charset="0"/>
            </a:endParaRPr>
          </a:p>
        </p:txBody>
      </p:sp>
      <p:sp>
        <p:nvSpPr>
          <p:cNvPr id="9" name="Rectangle 8"/>
          <p:cNvSpPr/>
          <p:nvPr/>
        </p:nvSpPr>
        <p:spPr bwMode="auto">
          <a:xfrm>
            <a:off x="4872736" y="1656588"/>
            <a:ext cx="695960" cy="1034060"/>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a:buNone/>
            </a:pPr>
            <a:r>
              <a:rPr lang="en-US" sz="1600" dirty="0">
                <a:latin typeface="Times New Roman" pitchFamily="18" charset="0"/>
              </a:rPr>
              <a:t>100</a:t>
            </a:r>
          </a:p>
          <a:p>
            <a:pPr>
              <a:buNone/>
            </a:pPr>
            <a:r>
              <a:rPr lang="en-US" sz="1600" dirty="0">
                <a:latin typeface="Times New Roman" pitchFamily="18" charset="0"/>
              </a:rPr>
              <a:t>700</a:t>
            </a:r>
          </a:p>
          <a:p>
            <a:pPr>
              <a:buNone/>
            </a:pPr>
            <a:r>
              <a:rPr lang="en-US" sz="1600" dirty="0">
                <a:latin typeface="Times New Roman" pitchFamily="18" charset="0"/>
              </a:rPr>
              <a:t>(v#7)</a:t>
            </a:r>
          </a:p>
          <a:p>
            <a:pPr>
              <a:buNone/>
            </a:pPr>
            <a:r>
              <a:rPr lang="en-US" sz="900" dirty="0">
                <a:latin typeface="Times New Roman" pitchFamily="18" charset="0"/>
              </a:rPr>
              <a:t>Block 123</a:t>
            </a:r>
          </a:p>
        </p:txBody>
      </p:sp>
      <p:sp>
        <p:nvSpPr>
          <p:cNvPr id="10" name="Rectangle 9"/>
          <p:cNvSpPr/>
          <p:nvPr/>
        </p:nvSpPr>
        <p:spPr bwMode="auto">
          <a:xfrm>
            <a:off x="1837944" y="2531141"/>
            <a:ext cx="521208" cy="722376"/>
          </a:xfrm>
          <a:prstGeom prst="rect">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R="0" algn="l" defTabSz="914400" rtl="0" eaLnBrk="0" fontAlgn="base" latinLnBrk="0" hangingPunct="0">
              <a:lnSpc>
                <a:spcPct val="100000"/>
              </a:lnSpc>
              <a:spcBef>
                <a:spcPct val="20000"/>
              </a:spcBef>
              <a:spcAft>
                <a:spcPct val="0"/>
              </a:spcAft>
              <a:buClrTx/>
              <a:buSzTx/>
              <a:buNone/>
              <a:tabLst/>
            </a:pPr>
            <a:r>
              <a:rPr lang="en-US" sz="1600" dirty="0">
                <a:solidFill>
                  <a:srgbClr val="FF0000"/>
                </a:solidFill>
                <a:latin typeface="Times New Roman" pitchFamily="18" charset="0"/>
              </a:rPr>
              <a:t>2</a:t>
            </a:r>
            <a:r>
              <a:rPr kumimoji="1" lang="en-US" sz="1600" b="0" i="0" u="none" strike="noStrike" cap="none" normalizeH="0" baseline="0" dirty="0">
                <a:ln>
                  <a:noFill/>
                </a:ln>
                <a:solidFill>
                  <a:srgbClr val="FF0000"/>
                </a:solidFill>
                <a:effectLst/>
                <a:latin typeface="Times New Roman" pitchFamily="18" charset="0"/>
              </a:rPr>
              <a:t>00</a:t>
            </a:r>
          </a:p>
          <a:p>
            <a:pPr marR="0" algn="l" defTabSz="914400" rtl="0" eaLnBrk="0" fontAlgn="base" latinLnBrk="0" hangingPunct="0">
              <a:lnSpc>
                <a:spcPct val="100000"/>
              </a:lnSpc>
              <a:spcBef>
                <a:spcPct val="20000"/>
              </a:spcBef>
              <a:spcAft>
                <a:spcPct val="0"/>
              </a:spcAft>
              <a:buClrTx/>
              <a:buSzTx/>
              <a:buNone/>
              <a:tabLst/>
            </a:pPr>
            <a:r>
              <a:rPr lang="en-US" sz="1600" dirty="0">
                <a:latin typeface="Times New Roman" pitchFamily="18" charset="0"/>
              </a:rPr>
              <a:t>700</a:t>
            </a:r>
            <a:endParaRPr kumimoji="1" lang="en-US" sz="1600" b="0" i="0" u="none" strike="noStrike" cap="none" normalizeH="0" baseline="0" dirty="0">
              <a:ln>
                <a:noFill/>
              </a:ln>
              <a:solidFill>
                <a:srgbClr val="000000"/>
              </a:solidFill>
              <a:effectLst/>
              <a:latin typeface="Times New Roman" pitchFamily="18" charset="0"/>
            </a:endParaRPr>
          </a:p>
        </p:txBody>
      </p:sp>
      <p:sp>
        <p:nvSpPr>
          <p:cNvPr id="11" name="Rectangle 10"/>
          <p:cNvSpPr/>
          <p:nvPr/>
        </p:nvSpPr>
        <p:spPr bwMode="auto">
          <a:xfrm>
            <a:off x="1527048" y="1545336"/>
            <a:ext cx="1197864" cy="365760"/>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200" b="0" i="0" u="none" strike="noStrike" cap="none" normalizeH="0" baseline="0" dirty="0">
                <a:ln>
                  <a:noFill/>
                </a:ln>
                <a:solidFill>
                  <a:schemeClr val="bg1"/>
                </a:solidFill>
                <a:effectLst/>
                <a:latin typeface="Times New Roman" pitchFamily="18" charset="0"/>
              </a:rPr>
              <a:t>Main Memory</a:t>
            </a:r>
          </a:p>
        </p:txBody>
      </p:sp>
      <p:sp>
        <p:nvSpPr>
          <p:cNvPr id="5" name="Rectangle 4"/>
          <p:cNvSpPr/>
          <p:nvPr/>
        </p:nvSpPr>
        <p:spPr bwMode="auto">
          <a:xfrm>
            <a:off x="2921254" y="2074814"/>
            <a:ext cx="1760474" cy="799450"/>
          </a:xfrm>
          <a:prstGeom prst="rect">
            <a:avLst/>
          </a:prstGeom>
          <a:noFill/>
          <a:ln w="9525" cap="flat" cmpd="sng" algn="ctr">
            <a:noFill/>
            <a:prstDash val="solid"/>
            <a:round/>
            <a:headEnd type="none" w="med" len="med"/>
            <a:tailEnd type="none" w="med" len="med"/>
          </a:ln>
          <a:effectLst/>
        </p:spPr>
        <p:txBody>
          <a:bodyPr vert="horz" wrap="square" lIns="92075" tIns="46038" rIns="92075" bIns="46038" numCol="1" rtlCol="0" anchor="t" anchorCtr="0" compatLnSpc="1">
            <a:prstTxWarp prst="textNoShape">
              <a:avLst/>
            </a:prstTxWarp>
          </a:bodyPr>
          <a:lstStyle/>
          <a:p>
            <a:pPr marL="342900" marR="0" lvl="0" indent="-342900" defTabSz="914400" eaLnBrk="1" fontAlgn="auto" latinLnBrk="0" hangingPunct="1">
              <a:lnSpc>
                <a:spcPct val="100000"/>
              </a:lnSpc>
              <a:spcBef>
                <a:spcPts val="0"/>
              </a:spcBef>
              <a:spcAft>
                <a:spcPts val="0"/>
              </a:spcAft>
              <a:buClrTx/>
              <a:buSzTx/>
              <a:buFontTx/>
              <a:buNone/>
              <a:tabLst/>
              <a:defRPr/>
            </a:pPr>
            <a:r>
              <a:rPr kumimoji="1" lang="en-US" sz="1600" b="0" i="0" u="none" strike="noStrike" cap="none" normalizeH="0" baseline="0" dirty="0">
                <a:ln>
                  <a:noFill/>
                </a:ln>
                <a:solidFill>
                  <a:srgbClr val="000000"/>
                </a:solidFill>
                <a:effectLst/>
                <a:latin typeface="Times New Roman" pitchFamily="18" charset="0"/>
              </a:rPr>
              <a:t>Contents</a:t>
            </a:r>
            <a:r>
              <a:rPr kumimoji="1" lang="en-US" sz="1600" b="0" i="0" u="none" strike="noStrike" cap="none" normalizeH="0" dirty="0">
                <a:ln>
                  <a:noFill/>
                </a:ln>
                <a:solidFill>
                  <a:srgbClr val="000000"/>
                </a:solidFill>
                <a:effectLst/>
                <a:latin typeface="Times New Roman" pitchFamily="18" charset="0"/>
              </a:rPr>
              <a:t> modified to </a:t>
            </a:r>
            <a:r>
              <a:rPr kumimoji="1" lang="en-US" sz="1600" b="0" i="0" u="none" strike="noStrike" cap="none" normalizeH="0" baseline="0" dirty="0">
                <a:ln>
                  <a:noFill/>
                </a:ln>
                <a:solidFill>
                  <a:srgbClr val="000000"/>
                </a:solidFill>
                <a:effectLst/>
                <a:latin typeface="Times New Roman" pitchFamily="18" charset="0"/>
              </a:rPr>
              <a:t>200 </a:t>
            </a:r>
            <a:r>
              <a:rPr kumimoji="1" lang="en-US" sz="1600" b="0" i="0" u="none" strike="noStrike" cap="none" normalizeH="0" baseline="0">
                <a:ln>
                  <a:noFill/>
                </a:ln>
                <a:solidFill>
                  <a:srgbClr val="000000"/>
                </a:solidFill>
                <a:effectLst/>
                <a:latin typeface="Times New Roman" pitchFamily="18" charset="0"/>
              </a:rPr>
              <a:t>in memory</a:t>
            </a:r>
            <a:endParaRPr kumimoji="1" lang="en-US" sz="1600" b="0" i="0" u="none" strike="noStrike" cap="none" normalizeH="0" baseline="0" dirty="0">
              <a:ln>
                <a:noFill/>
              </a:ln>
              <a:solidFill>
                <a:srgbClr val="000000"/>
              </a:solidFill>
              <a:effectLst/>
              <a:latin typeface="Times New Roman" pitchFamily="18" charset="0"/>
            </a:endParaRPr>
          </a:p>
        </p:txBody>
      </p:sp>
    </p:spTree>
    <p:extLst>
      <p:ext uri="{BB962C8B-B14F-4D97-AF65-F5344CB8AC3E}">
        <p14:creationId xmlns:p14="http://schemas.microsoft.com/office/powerpoint/2010/main" val="4187292229"/>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BCAD9863-0434-44F9-A667-B8B16E2A364F}"/>
    </a:ext>
  </a:extLst>
</a:theme>
</file>

<file path=ppt/theme/theme2.xml><?xml version="1.0" encoding="utf-8"?>
<a:theme xmlns:a="http://schemas.openxmlformats.org/drawingml/2006/main" name="University of Melbourne Patterns">
  <a:themeElements>
    <a:clrScheme name="University of Melbourne Patterns">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634621EA-2EBA-413F-838D-A55D20DCED68}"/>
    </a:ext>
  </a:extLst>
</a:theme>
</file>

<file path=ppt/theme/theme3.xml><?xml version="1.0" encoding="utf-8"?>
<a:theme xmlns:a="http://schemas.openxmlformats.org/drawingml/2006/main" name="University of Melbourne-Layout B">
  <a:themeElements>
    <a:clrScheme name="University of Melbourne-Layout B">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C8CA260C-D61C-4B41-82A3-DC26F36DCC6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C0C26A48D83E246BCC180686CF30DBF" ma:contentTypeVersion="10" ma:contentTypeDescription="Create a new document." ma:contentTypeScope="" ma:versionID="f5fb637efab97b422617e6128cfefb55">
  <xsd:schema xmlns:xsd="http://www.w3.org/2001/XMLSchema" xmlns:xs="http://www.w3.org/2001/XMLSchema" xmlns:p="http://schemas.microsoft.com/office/2006/metadata/properties" xmlns:ns3="149c9475-b3c6-4a4d-b863-18cafd376046" xmlns:ns4="42c67906-633c-464e-8a7c-44fa02feb595" targetNamespace="http://schemas.microsoft.com/office/2006/metadata/properties" ma:root="true" ma:fieldsID="895bc302b95148f97059786eaf738e2d" ns3:_="" ns4:_="">
    <xsd:import namespace="149c9475-b3c6-4a4d-b863-18cafd376046"/>
    <xsd:import namespace="42c67906-633c-464e-8a7c-44fa02feb595"/>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9c9475-b3c6-4a4d-b863-18cafd3760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2c67906-633c-464e-8a7c-44fa02feb59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3B11E67-18BF-4814-AA0E-FEE043F702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9c9475-b3c6-4a4d-b863-18cafd376046"/>
    <ds:schemaRef ds:uri="42c67906-633c-464e-8a7c-44fa02feb5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907807C-512F-477E-9759-255DD4FFE893}">
  <ds:schemaRefs>
    <ds:schemaRef ds:uri="42c67906-633c-464e-8a7c-44fa02feb595"/>
    <ds:schemaRef ds:uri="149c9475-b3c6-4a4d-b863-18cafd376046"/>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 ds:uri="http://purl.org/dc/elements/1.1/"/>
  </ds:schemaRefs>
</ds:datastoreItem>
</file>

<file path=customXml/itemProps3.xml><?xml version="1.0" encoding="utf-8"?>
<ds:datastoreItem xmlns:ds="http://schemas.openxmlformats.org/officeDocument/2006/customXml" ds:itemID="{02808BBE-B09E-4051-BDC7-5E4C9BD7B3C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University of Melbourne</Template>
  <TotalTime>50486</TotalTime>
  <Words>1163</Words>
  <Application>Microsoft Macintosh PowerPoint</Application>
  <PresentationFormat>On-screen Show (4:3)</PresentationFormat>
  <Paragraphs>198</Paragraphs>
  <Slides>19</Slides>
  <Notes>5</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19</vt:i4>
      </vt:variant>
    </vt:vector>
  </HeadingPairs>
  <TitlesOfParts>
    <vt:vector size="27" baseType="lpstr">
      <vt:lpstr>Arial</vt:lpstr>
      <vt:lpstr>Calibri</vt:lpstr>
      <vt:lpstr>Georgia</vt:lpstr>
      <vt:lpstr>Helvetica</vt:lpstr>
      <vt:lpstr>Times New Roman</vt:lpstr>
      <vt:lpstr>University of Melbourne</vt:lpstr>
      <vt:lpstr>University of Melbourne Patterns</vt:lpstr>
      <vt:lpstr>University of Melbourne-Layout B</vt:lpstr>
      <vt:lpstr>COMP90050  Advanced Database Systems</vt:lpstr>
      <vt:lpstr>Core Concepts of Database management system </vt:lpstr>
      <vt:lpstr>PowerPoint Presentation</vt:lpstr>
      <vt:lpstr>Transaction models…</vt:lpstr>
      <vt:lpstr>PowerPoint Presentation</vt:lpstr>
      <vt:lpstr>Updating disk block</vt:lpstr>
      <vt:lpstr>Updating disk block</vt:lpstr>
      <vt:lpstr>Updating disk block</vt:lpstr>
      <vt:lpstr>Updating disk block</vt:lpstr>
      <vt:lpstr>Updating disk block</vt:lpstr>
      <vt:lpstr>Updating disk block</vt:lpstr>
      <vt:lpstr>Updating disk block</vt:lpstr>
      <vt:lpstr>Transaction models…</vt:lpstr>
      <vt:lpstr>Cyclic Redundancy Check (CRC) generation</vt:lpstr>
      <vt:lpstr>Cyclic Redundancy Check (CRC) generation</vt:lpstr>
      <vt:lpstr>PowerPoint Presentation</vt:lpstr>
      <vt:lpstr>PowerPoint Presentation</vt:lpstr>
      <vt:lpstr>Cyclic Redundancy Check (CRC) generation</vt:lpstr>
      <vt:lpstr>Checking validity with CRC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B  with image </dc:title>
  <dc:creator>Farhana Choudhury</dc:creator>
  <cp:lastModifiedBy>Farhana Choudhury</cp:lastModifiedBy>
  <cp:revision>104</cp:revision>
  <dcterms:created xsi:type="dcterms:W3CDTF">2020-12-03T11:09:26Z</dcterms:created>
  <dcterms:modified xsi:type="dcterms:W3CDTF">2023-06-07T13:11:18Z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0x0101008C0C26A48D83E246BCC180686CF30DBF</vt:lpwstr>
  </property>
</Properties>
</file>

<file path=docProps/thumbnail.jpeg>
</file>